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6" r:id="rId2"/>
    <p:sldId id="258" r:id="rId3"/>
    <p:sldId id="277" r:id="rId4"/>
    <p:sldId id="296" r:id="rId5"/>
    <p:sldId id="298" r:id="rId6"/>
    <p:sldId id="288" r:id="rId7"/>
    <p:sldId id="290" r:id="rId8"/>
    <p:sldId id="291" r:id="rId9"/>
    <p:sldId id="297" r:id="rId10"/>
    <p:sldId id="262" r:id="rId11"/>
    <p:sldId id="27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2" autoAdjust="0"/>
    <p:restoredTop sz="93366" autoAdjust="0"/>
  </p:normalViewPr>
  <p:slideViewPr>
    <p:cSldViewPr>
      <p:cViewPr varScale="1">
        <p:scale>
          <a:sx n="73" d="100"/>
          <a:sy n="73" d="100"/>
        </p:scale>
        <p:origin x="132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29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BC442A-088A-4E13-837D-426516FF8138}" type="doc">
      <dgm:prSet loTypeId="urn:microsoft.com/office/officeart/2008/layout/CircularPictureCallout" loCatId="picture" qsTypeId="urn:microsoft.com/office/officeart/2005/8/quickstyle/simple2" qsCatId="simple" csTypeId="urn:microsoft.com/office/officeart/2005/8/colors/accent2_1" csCatId="accent2" phldr="1"/>
      <dgm:spPr/>
    </dgm:pt>
    <dgm:pt modelId="{A263B915-A46A-44C0-9FB9-79C8EC3574C7}">
      <dgm:prSet phldrT="[Text]"/>
      <dgm:spPr/>
      <dgm:t>
        <a:bodyPr/>
        <a:lstStyle/>
        <a:p>
          <a:endParaRPr lang="en-US" dirty="0"/>
        </a:p>
      </dgm:t>
    </dgm:pt>
    <dgm:pt modelId="{F25E72E5-FC19-43C7-9A2A-4939D44787B0}" type="sibTrans" cxnId="{726C6428-5483-4B62-94D5-D71484F9638B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</dgm:spPr>
      <dgm:t>
        <a:bodyPr/>
        <a:lstStyle/>
        <a:p>
          <a:endParaRPr lang="en-US"/>
        </a:p>
      </dgm:t>
    </dgm:pt>
    <dgm:pt modelId="{AE157F7D-3879-4647-9781-B8A334A0EEBD}" type="parTrans" cxnId="{726C6428-5483-4B62-94D5-D71484F9638B}">
      <dgm:prSet/>
      <dgm:spPr/>
      <dgm:t>
        <a:bodyPr/>
        <a:lstStyle/>
        <a:p>
          <a:endParaRPr lang="en-US"/>
        </a:p>
      </dgm:t>
    </dgm:pt>
    <dgm:pt modelId="{49587A22-78FB-44F2-AD72-E357FE58261F}" type="pres">
      <dgm:prSet presAssocID="{DEBC442A-088A-4E13-837D-426516FF8138}" presName="Name0" presStyleCnt="0">
        <dgm:presLayoutVars>
          <dgm:chMax val="7"/>
          <dgm:chPref val="7"/>
          <dgm:dir/>
        </dgm:presLayoutVars>
      </dgm:prSet>
      <dgm:spPr/>
    </dgm:pt>
    <dgm:pt modelId="{60068209-6BA1-461F-B558-77B52D264137}" type="pres">
      <dgm:prSet presAssocID="{DEBC442A-088A-4E13-837D-426516FF8138}" presName="Name1" presStyleCnt="0"/>
      <dgm:spPr/>
    </dgm:pt>
    <dgm:pt modelId="{3BE0D804-8762-4459-AB5A-E9532C0053C5}" type="pres">
      <dgm:prSet presAssocID="{F25E72E5-FC19-43C7-9A2A-4939D44787B0}" presName="picture_1" presStyleCnt="0"/>
      <dgm:spPr/>
    </dgm:pt>
    <dgm:pt modelId="{A04A5C81-117F-420C-909C-228477F371E8}" type="pres">
      <dgm:prSet presAssocID="{F25E72E5-FC19-43C7-9A2A-4939D44787B0}" presName="pictureRepeatNode" presStyleLbl="alignImgPlace1" presStyleIdx="0" presStyleCnt="1" custScaleX="200000" custScaleY="226422"/>
      <dgm:spPr/>
      <dgm:t>
        <a:bodyPr/>
        <a:lstStyle/>
        <a:p>
          <a:endParaRPr lang="en-US"/>
        </a:p>
      </dgm:t>
    </dgm:pt>
    <dgm:pt modelId="{8F62E1A9-155E-427E-AE64-6E18A92E1383}" type="pres">
      <dgm:prSet presAssocID="{A263B915-A46A-44C0-9FB9-79C8EC3574C7}" presName="text_1" presStyleLbl="node1" presStyleIdx="0" presStyleCnt="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726C6428-5483-4B62-94D5-D71484F9638B}" srcId="{DEBC442A-088A-4E13-837D-426516FF8138}" destId="{A263B915-A46A-44C0-9FB9-79C8EC3574C7}" srcOrd="0" destOrd="0" parTransId="{AE157F7D-3879-4647-9781-B8A334A0EEBD}" sibTransId="{F25E72E5-FC19-43C7-9A2A-4939D44787B0}"/>
    <dgm:cxn modelId="{9E6274CD-6E51-4AF8-8E5E-8F47D0E89B3E}" type="presOf" srcId="{A263B915-A46A-44C0-9FB9-79C8EC3574C7}" destId="{8F62E1A9-155E-427E-AE64-6E18A92E1383}" srcOrd="0" destOrd="0" presId="urn:microsoft.com/office/officeart/2008/layout/CircularPictureCallout"/>
    <dgm:cxn modelId="{6511735F-15CF-48B8-B3E6-9E6B205426BB}" type="presOf" srcId="{F25E72E5-FC19-43C7-9A2A-4939D44787B0}" destId="{A04A5C81-117F-420C-909C-228477F371E8}" srcOrd="0" destOrd="0" presId="urn:microsoft.com/office/officeart/2008/layout/CircularPictureCallout"/>
    <dgm:cxn modelId="{6524B432-A78E-449C-AB5E-333F871AC7A1}" type="presOf" srcId="{DEBC442A-088A-4E13-837D-426516FF8138}" destId="{49587A22-78FB-44F2-AD72-E357FE58261F}" srcOrd="0" destOrd="0" presId="urn:microsoft.com/office/officeart/2008/layout/CircularPictureCallout"/>
    <dgm:cxn modelId="{58A4E844-AE6C-4B6B-A320-782F43E6378C}" type="presParOf" srcId="{49587A22-78FB-44F2-AD72-E357FE58261F}" destId="{60068209-6BA1-461F-B558-77B52D264137}" srcOrd="0" destOrd="0" presId="urn:microsoft.com/office/officeart/2008/layout/CircularPictureCallout"/>
    <dgm:cxn modelId="{49275A55-30D7-44C5-923D-084C6D770B11}" type="presParOf" srcId="{60068209-6BA1-461F-B558-77B52D264137}" destId="{3BE0D804-8762-4459-AB5A-E9532C0053C5}" srcOrd="0" destOrd="0" presId="urn:microsoft.com/office/officeart/2008/layout/CircularPictureCallout"/>
    <dgm:cxn modelId="{06B345C6-4D38-4C71-8270-CCFE97C51CD4}" type="presParOf" srcId="{3BE0D804-8762-4459-AB5A-E9532C0053C5}" destId="{A04A5C81-117F-420C-909C-228477F371E8}" srcOrd="0" destOrd="0" presId="urn:microsoft.com/office/officeart/2008/layout/CircularPictureCallout"/>
    <dgm:cxn modelId="{6D2BD62F-216C-484B-9D93-FF4CF204AC8A}" type="presParOf" srcId="{60068209-6BA1-461F-B558-77B52D264137}" destId="{8F62E1A9-155E-427E-AE64-6E18A92E1383}" srcOrd="1" destOrd="0" presId="urn:microsoft.com/office/officeart/2008/layout/CircularPictureCallout"/>
  </dgm:cxnLst>
  <dgm:bg/>
  <dgm:whole/>
  <dgm:extLst>
    <a:ext uri="http://schemas.microsoft.com/office/drawing/2008/diagram">
      <dsp:dataModelExt xmlns:dsp="http://schemas.microsoft.com/office/drawing/2008/diagram" relId="rId3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4A5C81-117F-420C-909C-228477F371E8}">
      <dsp:nvSpPr>
        <dsp:cNvPr id="0" name=""/>
        <dsp:cNvSpPr/>
      </dsp:nvSpPr>
      <dsp:spPr>
        <a:xfrm>
          <a:off x="0" y="-1"/>
          <a:ext cx="1679289" cy="1901139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5000" b="-25000"/>
          </a:stretch>
        </a:blipFill>
        <a:ln w="381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8F62E1A9-155E-427E-AE64-6E18A92E1383}">
      <dsp:nvSpPr>
        <dsp:cNvPr id="0" name=""/>
        <dsp:cNvSpPr/>
      </dsp:nvSpPr>
      <dsp:spPr>
        <a:xfrm>
          <a:off x="570958" y="976596"/>
          <a:ext cx="537372" cy="277082"/>
        </a:xfrm>
        <a:prstGeom prst="rect">
          <a:avLst/>
        </a:prstGeom>
        <a:noFill/>
        <a:ln w="38100" cap="flat" cmpd="sng" algn="ctr">
          <a:noFill/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p3d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1900" kern="1200" dirty="0"/>
        </a:p>
      </dsp:txBody>
      <dsp:txXfrm>
        <a:off x="570958" y="976596"/>
        <a:ext cx="537372" cy="2770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CircularPictureCallout">
  <dgm:title val=""/>
  <dgm:desc val=""/>
  <dgm:catLst>
    <dgm:cat type="picture" pri="2000"/>
    <dgm:cat type="pictureconvert" pri="2000"/>
  </dgm:catLst>
  <dgm:sampData>
    <dgm:dataModel>
      <dgm:ptLst>
        <dgm:pt modelId="0" type="doc"/>
        <dgm:pt modelId="1"/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2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axis="ch" ptType="node" func="cnt" op="lte" val="1">
          <dgm:constrLst>
            <dgm:constr type="h" for="ch" forName="picture_1" refType="h"/>
            <dgm:constr type="w" for="ch" forName="picture_1" refType="h" refFor="ch" refForName="picture_1" op="equ"/>
            <dgm:constr type="l" for="ch" forName="picture_1"/>
            <dgm:constr type="t" for="ch" forName="picture_1"/>
            <dgm:constr type="w" for="ch" forName="text_1" refType="w" refFor="ch" refForName="picture_1" fact="0.64"/>
            <dgm:constr type="h" for="ch" forName="text_1" refType="h" refFor="ch" refForName="picture_1" fact="0.33"/>
            <dgm:constr type="l" for="ch" forName="text_1" refType="w" refFor="ch" refForName="picture_1" fact="0.18"/>
            <dgm:constr type="t" for="ch" forName="text_1" refType="h" refFor="ch" refForName="picture_1" fact="0.531"/>
          </dgm:constrLst>
        </dgm:if>
        <dgm:if name="Name4" axis="ch" ptType="node" func="cnt" op="lte" val="2">
          <dgm:choose name="Name5">
            <dgm:if name="Name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l" for="ch" forName="picture_2" refType="w" refFor="ch" refForName="picture_1" fact="1.21"/>
                <dgm:constr type="ctrY" for="ch" forName="picture_2" refType="h" refFor="ch" refForName="picture_1" fact="0.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if>
            <dgm:else name="Name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5"/>
                <dgm:constr type="h" for="ch" forName="picture_2" refType="h" refFor="ch" refForName="picture_1" fact="0.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</dgm:constrLst>
            </dgm:else>
          </dgm:choose>
        </dgm:if>
        <dgm:if name="Name8" axis="ch" ptType="node" func="cnt" op="lte" val="3">
          <dgm:choose name="Name9">
            <dgm:if name="Name10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l" for="ch" forName="picture_2" refType="w" refFor="ch" refForName="picture_1" fact="1.21"/>
                <dgm:constr type="ctrY" for="ch" forName="picture_2" refType="h" refFor="ch" refForName="picture_1" fact="0.18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l" for="ch" forName="picture_3" refType="w" refFor="ch" refForName="picture_1" fact="1.21"/>
                <dgm:constr type="ctrY" for="ch" forName="picture_3" refType="h" refFor="ch" refForName="picture_1" fact="0.812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if>
            <dgm:else name="Name11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75"/>
                <dgm:constr type="h" for="ch" forName="picture_2" refType="h" refFor="ch" refForName="picture_1" fact="0.375"/>
                <dgm:constr type="r" for="ch" forName="picture_2" refType="w"/>
                <dgm:constr type="rOff" for="ch" forName="picture_2" refType="w" refFor="ch" refForName="picture_1" fact="-1.21"/>
                <dgm:constr type="ctrY" for="ch" forName="picture_2" refType="h" refFor="ch" refForName="picture_1" fact="0.18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75"/>
                <dgm:constr type="h" for="ch" forName="picture_3" refType="h" refFor="ch" refForName="picture_1" fact="0.375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812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</dgm:constrLst>
            </dgm:else>
          </dgm:choose>
        </dgm:if>
        <dgm:if name="Name12" axis="ch" ptType="node" func="cnt" op="lte" val="4">
          <dgm:choose name="Name13">
            <dgm:if name="Name14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l" for="ch" forName="picture_2" refType="w" refFor="ch" refForName="picture_1" fact="1.354"/>
                <dgm:constr type="ctrY" for="ch" forName="picture_2" refType="h" refFor="ch" refForName="picture_1" fact="0.1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l" for="ch" forName="picture_3" refType="w" refFor="ch" refForName="picture_1" fact="1.21"/>
                <dgm:constr type="ctrY" for="ch" forName="picture_3" refType="h" refFor="ch" refForName="picture_1" fact="0.5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l" for="ch" forName="picture_4" refType="w" refFor="ch" refForName="picture_1" fact="1.354"/>
                <dgm:constr type="ctrY" for="ch" forName="picture_4" refType="h" refFor="ch" refForName="picture_1" fact="0.8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if>
            <dgm:else name="Name15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3"/>
                <dgm:constr type="h" for="ch" forName="picture_2" refType="h" refFor="ch" refForName="picture_1" fact="0.3"/>
                <dgm:constr type="r" for="ch" forName="picture_2" refType="w"/>
                <dgm:constr type="rOff" for="ch" forName="picture_2" refType="w" refFor="ch" refForName="picture_1" fact="-1.354"/>
                <dgm:constr type="ctrY" for="ch" forName="picture_2" refType="h" refFor="ch" refForName="picture_1" fact="0.1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3"/>
                <dgm:constr type="h" for="ch" forName="picture_3" refType="h" refFor="ch" refForName="picture_1" fact="0.3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5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3"/>
                <dgm:constr type="h" for="ch" forName="picture_4" refType="h" refFor="ch" refForName="picture_1" fact="0.3"/>
                <dgm:constr type="r" for="ch" forName="picture_4" refType="w"/>
                <dgm:constr type="rOff" for="ch" forName="picture_4" refType="w" refFor="ch" refForName="picture_1" fact="-1.354"/>
                <dgm:constr type="ctrY" for="ch" forName="picture_4" refType="h" refFor="ch" refForName="picture_1" fact="0.8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</dgm:constrLst>
            </dgm:else>
          </dgm:choose>
        </dgm:if>
        <dgm:if name="Name16" axis="ch" ptType="node" func="cnt" op="lte" val="5">
          <dgm:choose name="Name17">
            <dgm:if name="Name18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l" for="ch" forName="picture_2" refType="w" refFor="ch" refForName="picture_1" fact="1.375"/>
                <dgm:constr type="ctrY" for="ch" forName="picture_2" refType="h" refFor="ch" refForName="picture_1" fact="0.11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l" for="ch" forName="picture_3" refType="w" refFor="ch" refForName="picture_1" fact="1.21"/>
                <dgm:constr type="ctrY" for="ch" forName="picture_3" refType="h" refFor="ch" refForName="picture_1" fact="0.353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l" for="ch" forName="picture_4" refType="w" refFor="ch" refForName="picture_1" fact="1.21"/>
                <dgm:constr type="ctrY" for="ch" forName="picture_4" refType="h" refFor="ch" refForName="picture_1" fact="0.647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l" for="ch" forName="picture_5" refType="w" refFor="ch" refForName="picture_1" fact="1.375"/>
                <dgm:constr type="ctrY" for="ch" forName="picture_5" refType="h" refFor="ch" refForName="picture_1" fact="0.8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if>
            <dgm:else name="Name19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22"/>
                <dgm:constr type="h" for="ch" forName="picture_2" refType="h" refFor="ch" refForName="picture_1" fact="0.22"/>
                <dgm:constr type="r" for="ch" forName="picture_2" refType="w"/>
                <dgm:constr type="rOff" for="ch" forName="picture_2" refType="w" refFor="ch" refForName="picture_1" fact="-1.375"/>
                <dgm:constr type="ctrY" for="ch" forName="picture_2" refType="h" refFor="ch" refForName="picture_1" fact="0.11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22"/>
                <dgm:constr type="h" for="ch" forName="picture_3" refType="h" refFor="ch" refForName="picture_1" fact="0.22"/>
                <dgm:constr type="r" for="ch" forName="picture_3" refType="w"/>
                <dgm:constr type="rOff" for="ch" forName="picture_3" refType="w" refFor="ch" refForName="picture_1" fact="-1.21"/>
                <dgm:constr type="ctrY" for="ch" forName="picture_3" refType="h" refFor="ch" refForName="picture_1" fact="0.353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22"/>
                <dgm:constr type="h" for="ch" forName="picture_4" refType="h" refFor="ch" refForName="picture_1" fact="0.22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647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22"/>
                <dgm:constr type="h" for="ch" forName="picture_5" refType="h" refFor="ch" refForName="picture_1" fact="0.22"/>
                <dgm:constr type="r" for="ch" forName="picture_5" refType="w"/>
                <dgm:constr type="rOff" for="ch" forName="picture_5" refType="w" refFor="ch" refForName="picture_1" fact="-1.375"/>
                <dgm:constr type="ctrY" for="ch" forName="picture_5" refType="h" refFor="ch" refForName="picture_1" fact="0.8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</dgm:constrLst>
            </dgm:else>
          </dgm:choose>
        </dgm:if>
        <dgm:if name="Name20" axis="ch" ptType="node" func="cnt" op="lte" val="6">
          <dgm:choose name="Name21">
            <dgm:if name="Name22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l" for="ch" forName="picture_2" refType="w" refFor="ch" refForName="picture_1" fact="1.4238"/>
                <dgm:constr type="ctrY" for="ch" forName="picture_2" refType="h" refFor="ch" refForName="picture_1" fact="0.09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l" for="ch" forName="picture_3" refType="w" refFor="ch" refForName="picture_1" fact="1.2667"/>
                <dgm:constr type="ctrY" for="ch" forName="picture_3" refType="h" refFor="ch" refForName="picture_1" fact="0.261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l" for="ch" forName="picture_4" refType="w" refFor="ch" refForName="picture_1" fact="1.21"/>
                <dgm:constr type="ctrY" for="ch" forName="picture_4" refType="h" refFor="ch" refForName="picture_1" fact="0.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l" for="ch" forName="picture_5" refType="w" refFor="ch" refForName="picture_1" fact="1.2667"/>
                <dgm:constr type="ctrY" for="ch" forName="picture_5" refType="h" refFor="ch" refForName="picture_1" fact="0.739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l" for="ch" forName="picture_6" refType="w" refFor="ch" refForName="picture_1" fact="1.4238"/>
                <dgm:constr type="ctrY" for="ch" forName="picture_6" refType="h" refFor="ch" refForName="picture_1" fact="0.91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if>
            <dgm:else name="Name23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8"/>
                <dgm:constr type="h" for="ch" forName="picture_2" refType="h" refFor="ch" refForName="picture_1" fact="0.18"/>
                <dgm:constr type="r" for="ch" forName="picture_2" refType="w"/>
                <dgm:constr type="rOff" for="ch" forName="picture_2" refType="w" refFor="ch" refForName="picture_1" fact="-1.4238"/>
                <dgm:constr type="ctrY" for="ch" forName="picture_2" refType="h" refFor="ch" refForName="picture_1" fact="0.09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8"/>
                <dgm:constr type="h" for="ch" forName="picture_3" refType="h" refFor="ch" refForName="picture_1" fact="0.18"/>
                <dgm:constr type="r" for="ch" forName="picture_3" refType="w"/>
                <dgm:constr type="rOff" for="ch" forName="picture_3" refType="w" refFor="ch" refForName="picture_1" fact="-1.2667"/>
                <dgm:constr type="ctrY" for="ch" forName="picture_3" refType="h" refFor="ch" refForName="picture_1" fact="0.261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8"/>
                <dgm:constr type="h" for="ch" forName="picture_4" refType="h" refFor="ch" refForName="picture_1" fact="0.18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8"/>
                <dgm:constr type="h" for="ch" forName="picture_5" refType="h" refFor="ch" refForName="picture_1" fact="0.18"/>
                <dgm:constr type="r" for="ch" forName="picture_5" refType="w"/>
                <dgm:constr type="rOff" for="ch" forName="picture_5" refType="w" refFor="ch" refForName="picture_1" fact="-1.2667"/>
                <dgm:constr type="ctrY" for="ch" forName="picture_5" refType="h" refFor="ch" refForName="picture_1" fact="0.739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8"/>
                <dgm:constr type="h" for="ch" forName="picture_6" refType="h" refFor="ch" refForName="picture_1" fact="0.18"/>
                <dgm:constr type="r" for="ch" forName="picture_6" refType="w"/>
                <dgm:constr type="rOff" for="ch" forName="picture_6" refType="w" refFor="ch" refForName="picture_1" fact="-1.4238"/>
                <dgm:constr type="ctrY" for="ch" forName="picture_6" refType="h" refFor="ch" refForName="picture_1" fact="0.91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</dgm:constrLst>
            </dgm:else>
          </dgm:choose>
        </dgm:if>
        <dgm:else name="Name24">
          <dgm:choose name="Name25">
            <dgm:if name="Name26" func="var" arg="dir" op="equ" val="norm">
              <dgm:constrLst>
                <dgm:constr type="h" for="ch" forName="picture_1" refType="h"/>
                <dgm:constr type="w" for="ch" forName="picture_1" refType="h" refFor="ch" refForName="picture_1" op="equ"/>
                <dgm:constr type="l" for="ch" forName="picture_1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l" for="ch" forName="picture_2" refType="w" refFor="ch" refForName="picture_1" fact="1.4363"/>
                <dgm:constr type="ctrY" for="ch" forName="picture_2" refType="h" refFor="ch" refForName="picture_1" fact="0.075"/>
                <dgm:constr type="l" for="ch" forName="line_2" refType="ctrX" refFor="ch" refForName="picture_1"/>
                <dgm:constr type="h" for="ch" forName="line_2"/>
                <dgm:constr type="r" for="ch" forName="line_2" refType="ctrX" refFor="ch" refForName="picture_2"/>
                <dgm:constr type="ctrY" for="ch" forName="line_2" refType="ctrY" refFor="ch" refForName="picture_2"/>
                <dgm:constr type="r" for="ch" forName="textparent_2" refType="w"/>
                <dgm:constr type="h" for="ch" forName="textparent_2" refType="h" refFor="ch" refForName="picture_2"/>
                <dgm:constr type="l" for="ch" forName="textparent_2" refType="r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l" for="ch" forName="picture_3" refType="w" refFor="ch" refForName="picture_1" fact="1.2898"/>
                <dgm:constr type="ctrY" for="ch" forName="picture_3" refType="h" refFor="ch" refForName="picture_1" fact="0.227"/>
                <dgm:constr type="l" for="ch" forName="line_3" refType="ctrX" refFor="ch" refForName="picture_1"/>
                <dgm:constr type="h" for="ch" forName="line_3"/>
                <dgm:constr type="r" for="ch" forName="line_3" refType="ctrX" refFor="ch" refForName="picture_3"/>
                <dgm:constr type="ctrY" for="ch" forName="line_3" refType="ctrY" refFor="ch" refForName="picture_3"/>
                <dgm:constr type="r" for="ch" forName="textparent_3" refType="w"/>
                <dgm:constr type="h" for="ch" forName="textparent_3" refType="h" refFor="ch" refForName="picture_3"/>
                <dgm:constr type="l" for="ch" forName="textparent_3" refType="r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l" for="ch" forName="picture_4" refType="w" refFor="ch" refForName="picture_1" fact="1.21"/>
                <dgm:constr type="ctrY" for="ch" forName="picture_4" refType="h" refFor="ch" refForName="picture_1" fact="0.405"/>
                <dgm:constr type="l" for="ch" forName="line_4" refType="ctrX" refFor="ch" refForName="picture_1"/>
                <dgm:constr type="h" for="ch" forName="line_4"/>
                <dgm:constr type="r" for="ch" forName="line_4" refType="ctrX" refFor="ch" refForName="picture_4"/>
                <dgm:constr type="ctrY" for="ch" forName="line_4" refType="ctrY" refFor="ch" refForName="picture_4"/>
                <dgm:constr type="r" for="ch" forName="textparent_4" refType="w"/>
                <dgm:constr type="h" for="ch" forName="textparent_4" refType="h" refFor="ch" refForName="picture_4"/>
                <dgm:constr type="l" for="ch" forName="textparent_4" refType="r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l" for="ch" forName="picture_5" refType="w" refFor="ch" refForName="picture_1" fact="1.21"/>
                <dgm:constr type="ctrY" for="ch" forName="picture_5" refType="h" refFor="ch" refForName="picture_1" fact="0.595"/>
                <dgm:constr type="l" for="ch" forName="line_5" refType="ctrX" refFor="ch" refForName="picture_1"/>
                <dgm:constr type="h" for="ch" forName="line_5"/>
                <dgm:constr type="r" for="ch" forName="line_5" refType="ctrX" refFor="ch" refForName="picture_5"/>
                <dgm:constr type="ctrY" for="ch" forName="line_5" refType="ctrY" refFor="ch" refForName="picture_5"/>
                <dgm:constr type="r" for="ch" forName="textparent_5" refType="w"/>
                <dgm:constr type="h" for="ch" forName="textparent_5" refType="h" refFor="ch" refForName="picture_5"/>
                <dgm:constr type="l" for="ch" forName="textparent_5" refType="r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l" for="ch" forName="picture_6" refType="w" refFor="ch" refForName="picture_1" fact="1.2898"/>
                <dgm:constr type="ctrY" for="ch" forName="picture_6" refType="h" refFor="ch" refForName="picture_1" fact="0.773"/>
                <dgm:constr type="l" for="ch" forName="line_6" refType="ctrX" refFor="ch" refForName="picture_1"/>
                <dgm:constr type="h" for="ch" forName="line_6"/>
                <dgm:constr type="r" for="ch" forName="line_6" refType="ctrX" refFor="ch" refForName="picture_6"/>
                <dgm:constr type="ctrY" for="ch" forName="line_6" refType="ctrY" refFor="ch" refForName="picture_6"/>
                <dgm:constr type="r" for="ch" forName="textparent_6" refType="w"/>
                <dgm:constr type="h" for="ch" forName="textparent_6" refType="h" refFor="ch" refForName="picture_6"/>
                <dgm:constr type="l" for="ch" forName="textparent_6" refType="r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l" for="ch" forName="picture_7" refType="w" refFor="ch" refForName="picture_1" fact="1.4363"/>
                <dgm:constr type="ctrY" for="ch" forName="picture_7" refType="h" refFor="ch" refForName="picture_1" fact="0.925"/>
                <dgm:constr type="l" for="ch" forName="line_7" refType="ctrX" refFor="ch" refForName="picture_1"/>
                <dgm:constr type="h" for="ch" forName="line_7"/>
                <dgm:constr type="r" for="ch" forName="line_7" refType="ctrX" refFor="ch" refForName="picture_7"/>
                <dgm:constr type="ctrY" for="ch" forName="line_7" refType="ctrY" refFor="ch" refForName="picture_7"/>
                <dgm:constr type="r" for="ch" forName="textparent_7" refType="w"/>
                <dgm:constr type="h" for="ch" forName="textparent_7" refType="h" refFor="ch" refForName="picture_7"/>
                <dgm:constr type="l" for="ch" forName="textparent_7" refType="r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if>
            <dgm:else name="Name27">
              <dgm:constrLst>
                <dgm:constr type="h" for="ch" forName="picture_1" refType="h"/>
                <dgm:constr type="w" for="ch" forName="picture_1" refType="h" refFor="ch" refForName="picture_1" op="equ"/>
                <dgm:constr type="r" for="ch" forName="picture_1" refType="w"/>
                <dgm:constr type="t" for="ch" forName="picture_1"/>
                <dgm:constr type="w" for="ch" forName="text_1" refType="w" refFor="ch" refForName="picture_1" fact="0.64"/>
                <dgm:constr type="h" for="ch" forName="text_1" refType="h" refFor="ch" refForName="picture_1" fact="0.33"/>
                <dgm:constr type="l" for="ch" forName="text_1" refType="l" refFor="ch" refForName="picture_1"/>
                <dgm:constr type="lOff" for="ch" forName="text_1" refType="w" refFor="ch" refForName="picture_1" fact="0.18"/>
                <dgm:constr type="t" for="ch" forName="text_1" refType="h" refFor="ch" refForName="picture_1" fact="0.531"/>
                <dgm:constr type="w" for="ch" forName="picture_2" refType="w" refFor="ch" refForName="picture_1" fact="0.15"/>
                <dgm:constr type="h" for="ch" forName="picture_2" refType="h" refFor="ch" refForName="picture_1" fact="0.15"/>
                <dgm:constr type="r" for="ch" forName="picture_2" refType="w"/>
                <dgm:constr type="rOff" for="ch" forName="picture_2" refType="w" refFor="ch" refForName="picture_1" fact="-1.4363"/>
                <dgm:constr type="ctrY" for="ch" forName="picture_2" refType="h" refFor="ch" refForName="picture_1" fact="0.075"/>
                <dgm:constr type="r" for="ch" forName="line_2" refType="ctrX" refFor="ch" refForName="picture_1"/>
                <dgm:constr type="h" for="ch" forName="line_2"/>
                <dgm:constr type="l" for="ch" forName="line_2" refType="ctrX" refFor="ch" refForName="picture_2"/>
                <dgm:constr type="ctrY" for="ch" forName="line_2" refType="ctrY" refFor="ch" refForName="picture_2"/>
                <dgm:constr type="l" for="ch" forName="textparent_2"/>
                <dgm:constr type="h" for="ch" forName="textparent_2" refType="h" refFor="ch" refForName="picture_2"/>
                <dgm:constr type="r" for="ch" forName="textparent_2" refType="l" refFor="ch" refForName="picture_2"/>
                <dgm:constr type="ctrY" for="ch" forName="textparent_2" refType="ctrY" refFor="ch" refForName="picture_2"/>
                <dgm:constr type="primFontSz" for="des" forName="text_2" val="65"/>
                <dgm:constr type="w" for="ch" forName="picture_3" refType="w" refFor="ch" refForName="picture_1" fact="0.15"/>
                <dgm:constr type="h" for="ch" forName="picture_3" refType="h" refFor="ch" refForName="picture_1" fact="0.15"/>
                <dgm:constr type="r" for="ch" forName="picture_3" refType="w"/>
                <dgm:constr type="rOff" for="ch" forName="picture_3" refType="w" refFor="ch" refForName="picture_1" fact="-1.2898"/>
                <dgm:constr type="ctrY" for="ch" forName="picture_3" refType="h" refFor="ch" refForName="picture_1" fact="0.227"/>
                <dgm:constr type="r" for="ch" forName="line_3" refType="ctrX" refFor="ch" refForName="picture_1"/>
                <dgm:constr type="h" for="ch" forName="line_3"/>
                <dgm:constr type="l" for="ch" forName="line_3" refType="ctrX" refFor="ch" refForName="picture_3"/>
                <dgm:constr type="ctrY" for="ch" forName="line_3" refType="ctrY" refFor="ch" refForName="picture_3"/>
                <dgm:constr type="l" for="ch" forName="textparent_3"/>
                <dgm:constr type="h" for="ch" forName="textparent_3" refType="h" refFor="ch" refForName="picture_3"/>
                <dgm:constr type="r" for="ch" forName="textparent_3" refType="l" refFor="ch" refForName="picture_3"/>
                <dgm:constr type="ctrY" for="ch" forName="textparent_3" refType="ctrY" refFor="ch" refForName="picture_3"/>
                <dgm:constr type="primFontSz" for="des" forName="text_3" refType="primFontSz" refFor="des" refForName="text_2" op="equ"/>
                <dgm:constr type="w" for="ch" forName="picture_4" refType="w" refFor="ch" refForName="picture_1" fact="0.15"/>
                <dgm:constr type="h" for="ch" forName="picture_4" refType="h" refFor="ch" refForName="picture_1" fact="0.15"/>
                <dgm:constr type="r" for="ch" forName="picture_4" refType="w"/>
                <dgm:constr type="rOff" for="ch" forName="picture_4" refType="w" refFor="ch" refForName="picture_1" fact="-1.21"/>
                <dgm:constr type="ctrY" for="ch" forName="picture_4" refType="h" refFor="ch" refForName="picture_1" fact="0.405"/>
                <dgm:constr type="r" for="ch" forName="line_4" refType="ctrX" refFor="ch" refForName="picture_1"/>
                <dgm:constr type="h" for="ch" forName="line_4"/>
                <dgm:constr type="l" for="ch" forName="line_4" refType="ctrX" refFor="ch" refForName="picture_4"/>
                <dgm:constr type="ctrY" for="ch" forName="line_4" refType="ctrY" refFor="ch" refForName="picture_4"/>
                <dgm:constr type="l" for="ch" forName="textparent_4"/>
                <dgm:constr type="h" for="ch" forName="textparent_4" refType="h" refFor="ch" refForName="picture_4"/>
                <dgm:constr type="r" for="ch" forName="textparent_4" refType="l" refFor="ch" refForName="picture_4"/>
                <dgm:constr type="ctrY" for="ch" forName="textparent_4" refType="ctrY" refFor="ch" refForName="picture_4"/>
                <dgm:constr type="primFontSz" for="des" forName="text_4" refType="primFontSz" refFor="des" refForName="text_2" op="equ"/>
                <dgm:constr type="w" for="ch" forName="picture_5" refType="w" refFor="ch" refForName="picture_1" fact="0.15"/>
                <dgm:constr type="h" for="ch" forName="picture_5" refType="h" refFor="ch" refForName="picture_1" fact="0.15"/>
                <dgm:constr type="r" for="ch" forName="picture_5" refType="w"/>
                <dgm:constr type="rOff" for="ch" forName="picture_5" refType="w" refFor="ch" refForName="picture_1" fact="-1.21"/>
                <dgm:constr type="ctrY" for="ch" forName="picture_5" refType="h" refFor="ch" refForName="picture_1" fact="0.595"/>
                <dgm:constr type="r" for="ch" forName="line_5" refType="ctrX" refFor="ch" refForName="picture_1"/>
                <dgm:constr type="h" for="ch" forName="line_5"/>
                <dgm:constr type="l" for="ch" forName="line_5" refType="ctrX" refFor="ch" refForName="picture_5"/>
                <dgm:constr type="ctrY" for="ch" forName="line_5" refType="ctrY" refFor="ch" refForName="picture_5"/>
                <dgm:constr type="l" for="ch" forName="textparent_5"/>
                <dgm:constr type="h" for="ch" forName="textparent_5" refType="h" refFor="ch" refForName="picture_5"/>
                <dgm:constr type="r" for="ch" forName="textparent_5" refType="l" refFor="ch" refForName="picture_5"/>
                <dgm:constr type="ctrY" for="ch" forName="textparent_5" refType="ctrY" refFor="ch" refForName="picture_5"/>
                <dgm:constr type="primFontSz" for="des" forName="text_5" refType="primFontSz" refFor="des" refForName="text_2" op="equ"/>
                <dgm:constr type="w" for="ch" forName="picture_6" refType="w" refFor="ch" refForName="picture_1" fact="0.15"/>
                <dgm:constr type="h" for="ch" forName="picture_6" refType="h" refFor="ch" refForName="picture_1" fact="0.15"/>
                <dgm:constr type="r" for="ch" forName="picture_6" refType="w"/>
                <dgm:constr type="rOff" for="ch" forName="picture_6" refType="w" refFor="ch" refForName="picture_1" fact="-1.2898"/>
                <dgm:constr type="ctrY" for="ch" forName="picture_6" refType="h" refFor="ch" refForName="picture_1" fact="0.773"/>
                <dgm:constr type="r" for="ch" forName="line_6" refType="ctrX" refFor="ch" refForName="picture_1"/>
                <dgm:constr type="h" for="ch" forName="line_6"/>
                <dgm:constr type="l" for="ch" forName="line_6" refType="ctrX" refFor="ch" refForName="picture_6"/>
                <dgm:constr type="ctrY" for="ch" forName="line_6" refType="ctrY" refFor="ch" refForName="picture_6"/>
                <dgm:constr type="l" for="ch" forName="textparent_6"/>
                <dgm:constr type="h" for="ch" forName="textparent_6" refType="h" refFor="ch" refForName="picture_6"/>
                <dgm:constr type="r" for="ch" forName="textparent_6" refType="l" refFor="ch" refForName="picture_6"/>
                <dgm:constr type="ctrY" for="ch" forName="textparent_6" refType="ctrY" refFor="ch" refForName="picture_6"/>
                <dgm:constr type="primFontSz" for="des" forName="text_6" refType="primFontSz" refFor="des" refForName="text_2" op="equ"/>
                <dgm:constr type="w" for="ch" forName="picture_7" refType="w" refFor="ch" refForName="picture_1" fact="0.15"/>
                <dgm:constr type="h" for="ch" forName="picture_7" refType="h" refFor="ch" refForName="picture_1" fact="0.15"/>
                <dgm:constr type="r" for="ch" forName="picture_7" refType="w"/>
                <dgm:constr type="rOff" for="ch" forName="picture_7" refType="w" refFor="ch" refForName="picture_1" fact="-1.4363"/>
                <dgm:constr type="ctrY" for="ch" forName="picture_7" refType="h" refFor="ch" refForName="picture_1" fact="0.925"/>
                <dgm:constr type="r" for="ch" forName="line_7" refType="ctrX" refFor="ch" refForName="picture_1"/>
                <dgm:constr type="h" for="ch" forName="line_7"/>
                <dgm:constr type="l" for="ch" forName="line_7" refType="ctrX" refFor="ch" refForName="picture_7"/>
                <dgm:constr type="ctrY" for="ch" forName="line_7" refType="ctrY" refFor="ch" refForName="picture_7"/>
                <dgm:constr type="l" for="ch" forName="textparent_7"/>
                <dgm:constr type="h" for="ch" forName="textparent_7" refType="h" refFor="ch" refForName="picture_7"/>
                <dgm:constr type="r" for="ch" forName="textparent_7" refType="l" refFor="ch" refForName="picture_7"/>
                <dgm:constr type="ctrY" for="ch" forName="textparent_7" refType="ctrY" refFor="ch" refForName="picture_7"/>
                <dgm:constr type="primFontSz" for="des" forName="text_7" refType="primFontSz" refFor="des" refForName="text_2" op="equ"/>
              </dgm:constrLst>
            </dgm:else>
          </dgm:choose>
        </dgm:else>
      </dgm:choose>
      <dgm:forEach name="wrapper" axis="self" ptType="parTrans">
        <dgm:forEach name="wrapper2" axis="self" ptType="sibTrans" st="2">
          <dgm:forEach name="pictureRepeat" axis="self">
            <dgm:layoutNode name="pictureRepeatNode" styleLbl="alignImgPlace1">
              <dgm:alg type="sp"/>
              <dgm:shape xmlns:r="http://schemas.openxmlformats.org/officeDocument/2006/relationships" type="ellipse" r:blip="" blipPhldr="1">
                <dgm:adjLst/>
              </dgm:shape>
              <dgm:presOf axis="self"/>
            </dgm:layoutNode>
          </dgm:forEach>
        </dgm:forEach>
      </dgm:forEach>
      <dgm:forEach name="Name28" axis="ch" ptType="sibTrans" hideLastTrans="0" cnt="1">
        <dgm:layoutNode name="picture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9" ref="pictureRepeat"/>
        </dgm:layoutNode>
      </dgm:forEach>
      <dgm:forEach name="Name30" axis="ch" ptType="node" cnt="1">
        <dgm:layoutNode name="text_1" styleLbl="node1">
          <dgm:varLst>
            <dgm:bulletEnabled val="1"/>
          </dgm:varLst>
          <dgm:alg type="tx">
            <dgm:param type="txAnchorVert" val="b"/>
            <dgm:param type="txAnchorVertCh" val="b"/>
            <dgm:param type="parTxRTLAlign" val="r"/>
            <dgm:param type="shpTxRTLAlignCh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primFontSz" val="65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</dgm:forEach>
      <dgm:forEach name="Name31" axis="ch" ptType="sibTrans" hideLastTrans="0" st="2" cnt="1">
        <dgm:layoutNode name="picture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2" ref="pictureRepeat"/>
        </dgm:layoutNode>
      </dgm:forEach>
      <dgm:forEach name="Name33" axis="ch" ptType="node" st="2" cnt="1">
        <dgm:layoutNode name="line_2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2">
          <dgm:choose name="Name34">
            <dgm:if name="Name35" func="var" arg="dir" op="equ" val="norm">
              <dgm:alg type="lin">
                <dgm:param type="horzAlign" val="l"/>
              </dgm:alg>
            </dgm:if>
            <dgm:else name="Name36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2" refType="w"/>
            <dgm:constr type="h" for="ch" forName="text_2" refType="h"/>
          </dgm:constrLst>
          <dgm:presOf/>
          <dgm:layoutNode name="text_2" styleLbl="revTx">
            <dgm:varLst>
              <dgm:bulletEnabled val="1"/>
            </dgm:varLst>
            <dgm:choose name="Name37">
              <dgm:if name="Name38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39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0" axis="ch" ptType="sibTrans" hideLastTrans="0" st="3" cnt="1">
        <dgm:layoutNode name="picture_3">
          <dgm:alg type="sp"/>
          <dgm:shape xmlns:r="http://schemas.openxmlformats.org/officeDocument/2006/relationships" r:blip="">
            <dgm:adjLst/>
          </dgm:shape>
          <dgm:presOf/>
          <dgm:constrLst/>
          <dgm:forEach name="Name41" ref="pictureRepeat"/>
        </dgm:layoutNode>
      </dgm:forEach>
      <dgm:forEach name="Name42" axis="ch" ptType="node" st="3" cnt="1">
        <dgm:layoutNode name="line_3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3">
          <dgm:choose name="Name43">
            <dgm:if name="Name44" func="var" arg="dir" op="equ" val="norm">
              <dgm:alg type="lin">
                <dgm:param type="horzAlign" val="l"/>
              </dgm:alg>
            </dgm:if>
            <dgm:else name="Name45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3" refType="w"/>
            <dgm:constr type="h" for="ch" forName="text_3" refType="h"/>
          </dgm:constrLst>
          <dgm:presOf/>
          <dgm:layoutNode name="text_3" styleLbl="revTx">
            <dgm:varLst>
              <dgm:bulletEnabled val="1"/>
            </dgm:varLst>
            <dgm:choose name="Name46">
              <dgm:if name="Name47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48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49" axis="ch" ptType="sibTrans" hideLastTrans="0" st="4" cnt="1">
        <dgm:layoutNode name="picture_4">
          <dgm:alg type="sp"/>
          <dgm:shape xmlns:r="http://schemas.openxmlformats.org/officeDocument/2006/relationships" r:blip="">
            <dgm:adjLst/>
          </dgm:shape>
          <dgm:presOf/>
          <dgm:constrLst/>
          <dgm:forEach name="Name50" ref="pictureRepeat"/>
        </dgm:layoutNode>
      </dgm:forEach>
      <dgm:forEach name="Name51" axis="ch" ptType="node" st="4" cnt="1">
        <dgm:layoutNode name="line_4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4">
          <dgm:choose name="Name52">
            <dgm:if name="Name53" func="var" arg="dir" op="equ" val="norm">
              <dgm:alg type="lin">
                <dgm:param type="horzAlign" val="l"/>
              </dgm:alg>
            </dgm:if>
            <dgm:else name="Name54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4" refType="w"/>
            <dgm:constr type="h" for="ch" forName="text_4" refType="h"/>
          </dgm:constrLst>
          <dgm:presOf/>
          <dgm:layoutNode name="text_4" styleLbl="revTx">
            <dgm:varLst>
              <dgm:bulletEnabled val="1"/>
            </dgm:varLst>
            <dgm:choose name="Name55">
              <dgm:if name="Name56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57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58" axis="ch" ptType="sibTrans" hideLastTrans="0" st="5" cnt="1">
        <dgm:layoutNode name="picture_5">
          <dgm:alg type="sp"/>
          <dgm:shape xmlns:r="http://schemas.openxmlformats.org/officeDocument/2006/relationships" r:blip="">
            <dgm:adjLst/>
          </dgm:shape>
          <dgm:presOf/>
          <dgm:constrLst/>
          <dgm:forEach name="Name59" ref="pictureRepeat"/>
        </dgm:layoutNode>
      </dgm:forEach>
      <dgm:forEach name="Name60" axis="ch" ptType="node" st="5" cnt="1">
        <dgm:layoutNode name="line_5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5">
          <dgm:choose name="Name61">
            <dgm:if name="Name62" func="var" arg="dir" op="equ" val="norm">
              <dgm:alg type="lin">
                <dgm:param type="horzAlign" val="l"/>
              </dgm:alg>
            </dgm:if>
            <dgm:else name="Name63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5" refType="w"/>
            <dgm:constr type="h" for="ch" forName="text_5" refType="h"/>
          </dgm:constrLst>
          <dgm:presOf/>
          <dgm:layoutNode name="text_5" styleLbl="revTx">
            <dgm:varLst>
              <dgm:bulletEnabled val="1"/>
            </dgm:varLst>
            <dgm:choose name="Name64">
              <dgm:if name="Name65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66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67" axis="ch" ptType="sibTrans" hideLastTrans="0" st="6" cnt="1">
        <dgm:layoutNode name="picture_6">
          <dgm:alg type="sp"/>
          <dgm:shape xmlns:r="http://schemas.openxmlformats.org/officeDocument/2006/relationships" r:blip="">
            <dgm:adjLst/>
          </dgm:shape>
          <dgm:presOf/>
          <dgm:constrLst/>
          <dgm:forEach name="Name68" ref="pictureRepeat"/>
        </dgm:layoutNode>
      </dgm:forEach>
      <dgm:forEach name="Name69" axis="ch" ptType="node" st="6" cnt="1">
        <dgm:layoutNode name="line_6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6">
          <dgm:choose name="Name70">
            <dgm:if name="Name71" func="var" arg="dir" op="equ" val="norm">
              <dgm:alg type="lin">
                <dgm:param type="horzAlign" val="l"/>
              </dgm:alg>
            </dgm:if>
            <dgm:else name="Name72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6" refType="w"/>
            <dgm:constr type="h" for="ch" forName="text_6" refType="h"/>
          </dgm:constrLst>
          <dgm:presOf/>
          <dgm:layoutNode name="text_6" styleLbl="revTx">
            <dgm:varLst>
              <dgm:bulletEnabled val="1"/>
            </dgm:varLst>
            <dgm:choose name="Name73">
              <dgm:if name="Name74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75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  <dgm:forEach name="Name76" axis="ch" ptType="sibTrans" hideLastTrans="0" st="7" cnt="1">
        <dgm:layoutNode name="picture_7">
          <dgm:alg type="sp"/>
          <dgm:shape xmlns:r="http://schemas.openxmlformats.org/officeDocument/2006/relationships" r:blip="">
            <dgm:adjLst/>
          </dgm:shape>
          <dgm:presOf/>
          <dgm:constrLst/>
          <dgm:forEach name="Name77" ref="pictureRepeat"/>
        </dgm:layoutNode>
      </dgm:forEach>
      <dgm:forEach name="Name78" axis="ch" ptType="node" st="7" cnt="1">
        <dgm:layoutNode name="line_7" styleLbl="parChTrans1D1">
          <dgm:alg type="sp"/>
          <dgm:shape xmlns:r="http://schemas.openxmlformats.org/officeDocument/2006/relationships" type="line" r:blip="" zOrderOff="-100">
            <dgm:adjLst/>
          </dgm:shape>
          <dgm:presOf/>
        </dgm:layoutNode>
        <dgm:layoutNode name="textparent_7">
          <dgm:choose name="Name79">
            <dgm:if name="Name80" func="var" arg="dir" op="equ" val="norm">
              <dgm:alg type="lin">
                <dgm:param type="horzAlign" val="l"/>
              </dgm:alg>
            </dgm:if>
            <dgm:else name="Name81">
              <dgm:alg type="lin">
                <dgm:param type="horzAlign" val="r"/>
              </dgm:alg>
            </dgm:else>
          </dgm:choose>
          <dgm:shape xmlns:r="http://schemas.openxmlformats.org/officeDocument/2006/relationships" type="rect" r:blip="" hideGeom="1">
            <dgm:adjLst/>
          </dgm:shape>
          <dgm:constrLst>
            <dgm:constr type="userW" for="ch" forName="text_7" refType="w"/>
            <dgm:constr type="h" for="ch" forName="text_7" refType="h"/>
          </dgm:constrLst>
          <dgm:presOf/>
          <dgm:layoutNode name="text_7" styleLbl="revTx">
            <dgm:varLst>
              <dgm:bulletEnabled val="1"/>
            </dgm:varLst>
            <dgm:choose name="Name82">
              <dgm:if name="Name83" func="var" arg="dir" op="equ" val="norm">
                <dgm:alg type="tx">
                  <dgm:param type="parTxLTRAlign" val="l"/>
                  <dgm:param type="shpTxLTRAlignCh" val="l"/>
                  <dgm:param type="parTxRTLAlign" val="r"/>
                  <dgm:param type="shpTxRTLAlignCh" val="r"/>
                </dgm:alg>
              </dgm:if>
              <dgm:else name="Name84">
                <dgm:alg type="tx">
                  <dgm:param type="parTxLTRAlign" val="r"/>
                  <dgm:param type="shpTxLTRAlignCh" val="r"/>
                  <dgm:param type="parTxRTLAlign" val="r"/>
                  <dgm:param type="shpTxRTLAlignCh" val="r"/>
                </dgm:alg>
              </dgm:else>
            </dgm:choose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userW"/>
              <dgm:constr type="w" refType="userW" fact="0.1"/>
              <dgm:constr type="lMarg" refType="primFontSz" fact="0.3"/>
              <dgm:constr type="rMarg" refType="primFontSz" fact="0.3"/>
              <dgm:constr type="tMarg"/>
              <dgm:constr type="bMarg"/>
            </dgm:constrLst>
            <dgm:ruleLst>
              <dgm:rule type="w" val="NaN" fact="1" max="NaN"/>
              <dgm:rule type="primFontSz" val="5" fact="NaN" max="NaN"/>
            </dgm:ruleLst>
          </dgm:layoutNode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506D1F-DE4C-4C6A-9246-60C9E22AB743}" type="datetimeFigureOut">
              <a:rPr lang="en-US" smtClean="0"/>
              <a:pPr/>
              <a:t>3/31/2022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A31056-14E0-4D34-88BE-BB5286C4D618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CA31056-14E0-4D34-88BE-BB5286C4D618}" type="slidenum">
              <a:rPr lang="en-GB" smtClean="0"/>
              <a:pPr/>
              <a:t>11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D90085-AACE-4CAD-94C9-B39BE225435C}" type="datetimeFigureOut">
              <a:rPr lang="en-US" smtClean="0"/>
              <a:pPr/>
              <a:t>3/31/2022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05B593-0680-4B8E-AD59-EA7747EEA4F2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10.gif"/><Relationship Id="rId18" Type="http://schemas.openxmlformats.org/officeDocument/2006/relationships/image" Target="../media/image15.wmf"/><Relationship Id="rId26" Type="http://schemas.openxmlformats.org/officeDocument/2006/relationships/image" Target="../media/image23.wmf"/><Relationship Id="rId3" Type="http://schemas.openxmlformats.org/officeDocument/2006/relationships/slideLayout" Target="../slideLayouts/slideLayout1.xml"/><Relationship Id="rId21" Type="http://schemas.openxmlformats.org/officeDocument/2006/relationships/image" Target="../media/image18.wmf"/><Relationship Id="rId7" Type="http://schemas.openxmlformats.org/officeDocument/2006/relationships/image" Target="../media/image4.png"/><Relationship Id="rId12" Type="http://schemas.openxmlformats.org/officeDocument/2006/relationships/image" Target="../media/image9.gif"/><Relationship Id="rId17" Type="http://schemas.openxmlformats.org/officeDocument/2006/relationships/image" Target="../media/image14.wmf"/><Relationship Id="rId25" Type="http://schemas.openxmlformats.org/officeDocument/2006/relationships/image" Target="../media/image22.wmf"/><Relationship Id="rId2" Type="http://schemas.openxmlformats.org/officeDocument/2006/relationships/audio" Target="../media/media1.m4a"/><Relationship Id="rId16" Type="http://schemas.openxmlformats.org/officeDocument/2006/relationships/image" Target="../media/image13.wmf"/><Relationship Id="rId20" Type="http://schemas.openxmlformats.org/officeDocument/2006/relationships/image" Target="../media/image17.wmf"/><Relationship Id="rId29" Type="http://schemas.openxmlformats.org/officeDocument/2006/relationships/image" Target="../media/image26.png"/><Relationship Id="rId1" Type="http://schemas.microsoft.com/office/2007/relationships/media" Target="../media/media1.m4a"/><Relationship Id="rId6" Type="http://schemas.openxmlformats.org/officeDocument/2006/relationships/image" Target="../media/image3.wmf"/><Relationship Id="rId11" Type="http://schemas.openxmlformats.org/officeDocument/2006/relationships/image" Target="../media/image8.gif"/><Relationship Id="rId24" Type="http://schemas.openxmlformats.org/officeDocument/2006/relationships/image" Target="../media/image21.wmf"/><Relationship Id="rId5" Type="http://schemas.openxmlformats.org/officeDocument/2006/relationships/image" Target="../media/image2.png"/><Relationship Id="rId15" Type="http://schemas.openxmlformats.org/officeDocument/2006/relationships/image" Target="../media/image12.gif"/><Relationship Id="rId23" Type="http://schemas.openxmlformats.org/officeDocument/2006/relationships/image" Target="../media/image20.wmf"/><Relationship Id="rId28" Type="http://schemas.openxmlformats.org/officeDocument/2006/relationships/image" Target="../media/image25.wmf"/><Relationship Id="rId10" Type="http://schemas.openxmlformats.org/officeDocument/2006/relationships/image" Target="../media/image7.wmf"/><Relationship Id="rId19" Type="http://schemas.openxmlformats.org/officeDocument/2006/relationships/image" Target="../media/image16.wmf"/><Relationship Id="rId4" Type="http://schemas.openxmlformats.org/officeDocument/2006/relationships/image" Target="../media/image1.jpeg"/><Relationship Id="rId9" Type="http://schemas.openxmlformats.org/officeDocument/2006/relationships/image" Target="../media/image6.png"/><Relationship Id="rId14" Type="http://schemas.openxmlformats.org/officeDocument/2006/relationships/image" Target="../media/image11.jpeg"/><Relationship Id="rId22" Type="http://schemas.openxmlformats.org/officeDocument/2006/relationships/image" Target="../media/image19.wmf"/><Relationship Id="rId27" Type="http://schemas.openxmlformats.org/officeDocument/2006/relationships/image" Target="../media/image24.wmf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2.wmf"/><Relationship Id="rId18" Type="http://schemas.openxmlformats.org/officeDocument/2006/relationships/image" Target="../media/image17.wmf"/><Relationship Id="rId26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wmf"/><Relationship Id="rId7" Type="http://schemas.openxmlformats.org/officeDocument/2006/relationships/image" Target="../media/image23.wmf"/><Relationship Id="rId12" Type="http://schemas.openxmlformats.org/officeDocument/2006/relationships/image" Target="../media/image9.gif"/><Relationship Id="rId17" Type="http://schemas.openxmlformats.org/officeDocument/2006/relationships/image" Target="../media/image24.wmf"/><Relationship Id="rId25" Type="http://schemas.openxmlformats.org/officeDocument/2006/relationships/image" Target="../media/image5.png"/><Relationship Id="rId2" Type="http://schemas.openxmlformats.org/officeDocument/2006/relationships/audio" Target="../media/media11.m4a"/><Relationship Id="rId16" Type="http://schemas.openxmlformats.org/officeDocument/2006/relationships/image" Target="../media/image25.wmf"/><Relationship Id="rId20" Type="http://schemas.openxmlformats.org/officeDocument/2006/relationships/image" Target="../media/image4.png"/><Relationship Id="rId29" Type="http://schemas.openxmlformats.org/officeDocument/2006/relationships/image" Target="../media/image42.jpeg"/><Relationship Id="rId1" Type="http://schemas.microsoft.com/office/2007/relationships/media" Target="../media/media11.m4a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24" Type="http://schemas.openxmlformats.org/officeDocument/2006/relationships/image" Target="../media/image19.wmf"/><Relationship Id="rId5" Type="http://schemas.openxmlformats.org/officeDocument/2006/relationships/image" Target="../media/image12.gif"/><Relationship Id="rId15" Type="http://schemas.openxmlformats.org/officeDocument/2006/relationships/image" Target="../media/image10.gif"/><Relationship Id="rId23" Type="http://schemas.openxmlformats.org/officeDocument/2006/relationships/image" Target="../media/image6.png"/><Relationship Id="rId28" Type="http://schemas.openxmlformats.org/officeDocument/2006/relationships/image" Target="../media/image41.jpeg"/><Relationship Id="rId10" Type="http://schemas.openxmlformats.org/officeDocument/2006/relationships/image" Target="../media/image8.gif"/><Relationship Id="rId19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image" Target="../media/image15.wmf"/><Relationship Id="rId14" Type="http://schemas.openxmlformats.org/officeDocument/2006/relationships/image" Target="../media/image21.wmf"/><Relationship Id="rId22" Type="http://schemas.openxmlformats.org/officeDocument/2006/relationships/image" Target="../media/image3.wmf"/><Relationship Id="rId27" Type="http://schemas.openxmlformats.org/officeDocument/2006/relationships/image" Target="../media/image40.jpeg"/><Relationship Id="rId30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13" Type="http://schemas.openxmlformats.org/officeDocument/2006/relationships/image" Target="../media/image9.gif"/><Relationship Id="rId18" Type="http://schemas.openxmlformats.org/officeDocument/2006/relationships/image" Target="../media/image24.wmf"/><Relationship Id="rId26" Type="http://schemas.openxmlformats.org/officeDocument/2006/relationships/image" Target="../media/image5.png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4.png"/><Relationship Id="rId7" Type="http://schemas.openxmlformats.org/officeDocument/2006/relationships/image" Target="../media/image16.wmf"/><Relationship Id="rId12" Type="http://schemas.openxmlformats.org/officeDocument/2006/relationships/image" Target="../media/image20.wmf"/><Relationship Id="rId17" Type="http://schemas.openxmlformats.org/officeDocument/2006/relationships/image" Target="../media/image25.wmf"/><Relationship Id="rId25" Type="http://schemas.openxmlformats.org/officeDocument/2006/relationships/image" Target="../media/image19.wmf"/><Relationship Id="rId2" Type="http://schemas.openxmlformats.org/officeDocument/2006/relationships/audio" Target="../media/media12.m4a"/><Relationship Id="rId16" Type="http://schemas.openxmlformats.org/officeDocument/2006/relationships/image" Target="../media/image10.gif"/><Relationship Id="rId20" Type="http://schemas.openxmlformats.org/officeDocument/2006/relationships/image" Target="../media/image7.wmf"/><Relationship Id="rId29" Type="http://schemas.openxmlformats.org/officeDocument/2006/relationships/image" Target="../media/image26.png"/><Relationship Id="rId1" Type="http://schemas.microsoft.com/office/2007/relationships/media" Target="../media/media12.m4a"/><Relationship Id="rId6" Type="http://schemas.openxmlformats.org/officeDocument/2006/relationships/image" Target="../media/image12.gif"/><Relationship Id="rId11" Type="http://schemas.openxmlformats.org/officeDocument/2006/relationships/image" Target="../media/image8.gif"/><Relationship Id="rId24" Type="http://schemas.openxmlformats.org/officeDocument/2006/relationships/image" Target="../media/image6.png"/><Relationship Id="rId5" Type="http://schemas.openxmlformats.org/officeDocument/2006/relationships/image" Target="../media/image11.jpeg"/><Relationship Id="rId15" Type="http://schemas.openxmlformats.org/officeDocument/2006/relationships/image" Target="../media/image21.wmf"/><Relationship Id="rId23" Type="http://schemas.openxmlformats.org/officeDocument/2006/relationships/image" Target="../media/image3.wmf"/><Relationship Id="rId28" Type="http://schemas.openxmlformats.org/officeDocument/2006/relationships/image" Target="../media/image43.wmf"/><Relationship Id="rId10" Type="http://schemas.openxmlformats.org/officeDocument/2006/relationships/image" Target="../media/image15.wmf"/><Relationship Id="rId19" Type="http://schemas.openxmlformats.org/officeDocument/2006/relationships/image" Target="../media/image17.wmf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13.wmf"/><Relationship Id="rId14" Type="http://schemas.openxmlformats.org/officeDocument/2006/relationships/image" Target="../media/image22.wmf"/><Relationship Id="rId22" Type="http://schemas.openxmlformats.org/officeDocument/2006/relationships/image" Target="../media/image18.wmf"/><Relationship Id="rId27" Type="http://schemas.openxmlformats.org/officeDocument/2006/relationships/image" Target="../media/image14.w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png"/><Relationship Id="rId18" Type="http://schemas.openxmlformats.org/officeDocument/2006/relationships/image" Target="../media/image15.wmf"/><Relationship Id="rId26" Type="http://schemas.openxmlformats.org/officeDocument/2006/relationships/image" Target="../media/image2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9.gif"/><Relationship Id="rId34" Type="http://schemas.openxmlformats.org/officeDocument/2006/relationships/image" Target="../media/image26.png"/><Relationship Id="rId7" Type="http://schemas.openxmlformats.org/officeDocument/2006/relationships/image" Target="../media/image12.gif"/><Relationship Id="rId12" Type="http://schemas.openxmlformats.org/officeDocument/2006/relationships/image" Target="../media/image19.wmf"/><Relationship Id="rId17" Type="http://schemas.openxmlformats.org/officeDocument/2006/relationships/image" Target="../media/image13.wmf"/><Relationship Id="rId25" Type="http://schemas.openxmlformats.org/officeDocument/2006/relationships/image" Target="../media/image25.wmf"/><Relationship Id="rId33" Type="http://schemas.microsoft.com/office/2007/relationships/diagramDrawing" Target="../diagrams/drawing1.xml"/><Relationship Id="rId2" Type="http://schemas.openxmlformats.org/officeDocument/2006/relationships/audio" Target="../media/media2.m4a"/><Relationship Id="rId16" Type="http://schemas.openxmlformats.org/officeDocument/2006/relationships/image" Target="../media/image23.wmf"/><Relationship Id="rId20" Type="http://schemas.openxmlformats.org/officeDocument/2006/relationships/image" Target="../media/image20.wmf"/><Relationship Id="rId29" Type="http://schemas.openxmlformats.org/officeDocument/2006/relationships/diagramData" Target="../diagrams/data1.xml"/><Relationship Id="rId1" Type="http://schemas.microsoft.com/office/2007/relationships/media" Target="../media/media2.m4a"/><Relationship Id="rId6" Type="http://schemas.openxmlformats.org/officeDocument/2006/relationships/image" Target="../media/image11.jpeg"/><Relationship Id="rId11" Type="http://schemas.openxmlformats.org/officeDocument/2006/relationships/image" Target="../media/image3.wmf"/><Relationship Id="rId24" Type="http://schemas.openxmlformats.org/officeDocument/2006/relationships/image" Target="../media/image10.gif"/><Relationship Id="rId32" Type="http://schemas.openxmlformats.org/officeDocument/2006/relationships/diagramColors" Target="../diagrams/colors1.xml"/><Relationship Id="rId5" Type="http://schemas.openxmlformats.org/officeDocument/2006/relationships/image" Target="../media/image7.wmf"/><Relationship Id="rId15" Type="http://schemas.openxmlformats.org/officeDocument/2006/relationships/image" Target="../media/image14.wmf"/><Relationship Id="rId23" Type="http://schemas.openxmlformats.org/officeDocument/2006/relationships/image" Target="../media/image21.wmf"/><Relationship Id="rId28" Type="http://schemas.openxmlformats.org/officeDocument/2006/relationships/image" Target="../media/image28.jpeg"/><Relationship Id="rId10" Type="http://schemas.openxmlformats.org/officeDocument/2006/relationships/image" Target="../media/image18.wmf"/><Relationship Id="rId19" Type="http://schemas.openxmlformats.org/officeDocument/2006/relationships/image" Target="../media/image8.gif"/><Relationship Id="rId31" Type="http://schemas.openxmlformats.org/officeDocument/2006/relationships/diagramQuickStyle" Target="../diagrams/quickStyle1.xml"/><Relationship Id="rId4" Type="http://schemas.openxmlformats.org/officeDocument/2006/relationships/image" Target="../media/image4.png"/><Relationship Id="rId9" Type="http://schemas.openxmlformats.org/officeDocument/2006/relationships/image" Target="../media/image17.wmf"/><Relationship Id="rId14" Type="http://schemas.openxmlformats.org/officeDocument/2006/relationships/image" Target="../media/image5.png"/><Relationship Id="rId22" Type="http://schemas.openxmlformats.org/officeDocument/2006/relationships/image" Target="../media/image22.wmf"/><Relationship Id="rId27" Type="http://schemas.openxmlformats.org/officeDocument/2006/relationships/image" Target="../media/image27.png"/><Relationship Id="rId30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2.wmf"/><Relationship Id="rId18" Type="http://schemas.openxmlformats.org/officeDocument/2006/relationships/image" Target="../media/image17.wmf"/><Relationship Id="rId26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wmf"/><Relationship Id="rId7" Type="http://schemas.openxmlformats.org/officeDocument/2006/relationships/image" Target="../media/image23.wmf"/><Relationship Id="rId12" Type="http://schemas.openxmlformats.org/officeDocument/2006/relationships/image" Target="../media/image9.gif"/><Relationship Id="rId17" Type="http://schemas.openxmlformats.org/officeDocument/2006/relationships/image" Target="../media/image24.wmf"/><Relationship Id="rId25" Type="http://schemas.openxmlformats.org/officeDocument/2006/relationships/image" Target="../media/image5.png"/><Relationship Id="rId2" Type="http://schemas.openxmlformats.org/officeDocument/2006/relationships/audio" Target="../media/media3.m4a"/><Relationship Id="rId16" Type="http://schemas.openxmlformats.org/officeDocument/2006/relationships/image" Target="../media/image25.wmf"/><Relationship Id="rId20" Type="http://schemas.openxmlformats.org/officeDocument/2006/relationships/image" Target="../media/image4.png"/><Relationship Id="rId1" Type="http://schemas.microsoft.com/office/2007/relationships/media" Target="../media/media3.m4a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24" Type="http://schemas.openxmlformats.org/officeDocument/2006/relationships/image" Target="../media/image19.wmf"/><Relationship Id="rId5" Type="http://schemas.openxmlformats.org/officeDocument/2006/relationships/image" Target="../media/image12.gif"/><Relationship Id="rId15" Type="http://schemas.openxmlformats.org/officeDocument/2006/relationships/image" Target="../media/image10.gif"/><Relationship Id="rId23" Type="http://schemas.openxmlformats.org/officeDocument/2006/relationships/image" Target="../media/image6.png"/><Relationship Id="rId28" Type="http://schemas.openxmlformats.org/officeDocument/2006/relationships/image" Target="../media/image26.png"/><Relationship Id="rId10" Type="http://schemas.openxmlformats.org/officeDocument/2006/relationships/image" Target="../media/image8.gif"/><Relationship Id="rId19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image" Target="../media/image15.wmf"/><Relationship Id="rId14" Type="http://schemas.openxmlformats.org/officeDocument/2006/relationships/image" Target="../media/image21.wmf"/><Relationship Id="rId22" Type="http://schemas.openxmlformats.org/officeDocument/2006/relationships/image" Target="../media/image3.wmf"/><Relationship Id="rId27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2.wmf"/><Relationship Id="rId18" Type="http://schemas.openxmlformats.org/officeDocument/2006/relationships/image" Target="../media/image17.wmf"/><Relationship Id="rId26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wmf"/><Relationship Id="rId7" Type="http://schemas.openxmlformats.org/officeDocument/2006/relationships/image" Target="../media/image23.wmf"/><Relationship Id="rId12" Type="http://schemas.openxmlformats.org/officeDocument/2006/relationships/image" Target="../media/image9.gif"/><Relationship Id="rId17" Type="http://schemas.openxmlformats.org/officeDocument/2006/relationships/image" Target="../media/image24.wmf"/><Relationship Id="rId25" Type="http://schemas.openxmlformats.org/officeDocument/2006/relationships/image" Target="../media/image5.png"/><Relationship Id="rId2" Type="http://schemas.openxmlformats.org/officeDocument/2006/relationships/audio" Target="../media/media4.m4a"/><Relationship Id="rId16" Type="http://schemas.openxmlformats.org/officeDocument/2006/relationships/image" Target="../media/image25.wmf"/><Relationship Id="rId20" Type="http://schemas.openxmlformats.org/officeDocument/2006/relationships/image" Target="../media/image4.png"/><Relationship Id="rId1" Type="http://schemas.microsoft.com/office/2007/relationships/media" Target="../media/media4.m4a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24" Type="http://schemas.openxmlformats.org/officeDocument/2006/relationships/image" Target="../media/image19.wmf"/><Relationship Id="rId5" Type="http://schemas.openxmlformats.org/officeDocument/2006/relationships/image" Target="../media/image12.gif"/><Relationship Id="rId15" Type="http://schemas.openxmlformats.org/officeDocument/2006/relationships/image" Target="../media/image10.gif"/><Relationship Id="rId23" Type="http://schemas.openxmlformats.org/officeDocument/2006/relationships/image" Target="../media/image6.png"/><Relationship Id="rId28" Type="http://schemas.openxmlformats.org/officeDocument/2006/relationships/image" Target="../media/image26.png"/><Relationship Id="rId10" Type="http://schemas.openxmlformats.org/officeDocument/2006/relationships/image" Target="../media/image8.gif"/><Relationship Id="rId19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image" Target="../media/image15.wmf"/><Relationship Id="rId14" Type="http://schemas.openxmlformats.org/officeDocument/2006/relationships/image" Target="../media/image21.wmf"/><Relationship Id="rId22" Type="http://schemas.openxmlformats.org/officeDocument/2006/relationships/image" Target="../media/image3.wmf"/><Relationship Id="rId27" Type="http://schemas.openxmlformats.org/officeDocument/2006/relationships/image" Target="../media/image3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wmf"/><Relationship Id="rId13" Type="http://schemas.openxmlformats.org/officeDocument/2006/relationships/image" Target="../media/image22.wmf"/><Relationship Id="rId18" Type="http://schemas.openxmlformats.org/officeDocument/2006/relationships/image" Target="../media/image17.wmf"/><Relationship Id="rId26" Type="http://schemas.openxmlformats.org/officeDocument/2006/relationships/image" Target="../media/image14.wmf"/><Relationship Id="rId3" Type="http://schemas.openxmlformats.org/officeDocument/2006/relationships/slideLayout" Target="../slideLayouts/slideLayout2.xml"/><Relationship Id="rId21" Type="http://schemas.openxmlformats.org/officeDocument/2006/relationships/image" Target="../media/image18.wmf"/><Relationship Id="rId7" Type="http://schemas.openxmlformats.org/officeDocument/2006/relationships/image" Target="../media/image23.wmf"/><Relationship Id="rId12" Type="http://schemas.openxmlformats.org/officeDocument/2006/relationships/image" Target="../media/image9.gif"/><Relationship Id="rId17" Type="http://schemas.openxmlformats.org/officeDocument/2006/relationships/image" Target="../media/image24.wmf"/><Relationship Id="rId25" Type="http://schemas.openxmlformats.org/officeDocument/2006/relationships/image" Target="../media/image5.png"/><Relationship Id="rId2" Type="http://schemas.openxmlformats.org/officeDocument/2006/relationships/audio" Target="../media/media5.m4a"/><Relationship Id="rId16" Type="http://schemas.openxmlformats.org/officeDocument/2006/relationships/image" Target="../media/image25.wmf"/><Relationship Id="rId20" Type="http://schemas.openxmlformats.org/officeDocument/2006/relationships/image" Target="../media/image4.png"/><Relationship Id="rId29" Type="http://schemas.openxmlformats.org/officeDocument/2006/relationships/image" Target="../media/image26.png"/><Relationship Id="rId1" Type="http://schemas.microsoft.com/office/2007/relationships/media" Target="../media/media5.m4a"/><Relationship Id="rId6" Type="http://schemas.openxmlformats.org/officeDocument/2006/relationships/image" Target="../media/image16.wmf"/><Relationship Id="rId11" Type="http://schemas.openxmlformats.org/officeDocument/2006/relationships/image" Target="../media/image20.wmf"/><Relationship Id="rId24" Type="http://schemas.openxmlformats.org/officeDocument/2006/relationships/image" Target="../media/image19.wmf"/><Relationship Id="rId5" Type="http://schemas.openxmlformats.org/officeDocument/2006/relationships/image" Target="../media/image12.gif"/><Relationship Id="rId15" Type="http://schemas.openxmlformats.org/officeDocument/2006/relationships/image" Target="../media/image10.gif"/><Relationship Id="rId23" Type="http://schemas.openxmlformats.org/officeDocument/2006/relationships/image" Target="../media/image6.png"/><Relationship Id="rId28" Type="http://schemas.openxmlformats.org/officeDocument/2006/relationships/image" Target="../media/image33.jpeg"/><Relationship Id="rId10" Type="http://schemas.openxmlformats.org/officeDocument/2006/relationships/image" Target="../media/image8.gif"/><Relationship Id="rId19" Type="http://schemas.openxmlformats.org/officeDocument/2006/relationships/image" Target="../media/image7.wmf"/><Relationship Id="rId4" Type="http://schemas.openxmlformats.org/officeDocument/2006/relationships/image" Target="../media/image11.jpeg"/><Relationship Id="rId9" Type="http://schemas.openxmlformats.org/officeDocument/2006/relationships/image" Target="../media/image15.wmf"/><Relationship Id="rId14" Type="http://schemas.openxmlformats.org/officeDocument/2006/relationships/image" Target="../media/image21.wmf"/><Relationship Id="rId22" Type="http://schemas.openxmlformats.org/officeDocument/2006/relationships/image" Target="../media/image3.wmf"/><Relationship Id="rId27" Type="http://schemas.openxmlformats.org/officeDocument/2006/relationships/image" Target="../media/image3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png"/><Relationship Id="rId18" Type="http://schemas.openxmlformats.org/officeDocument/2006/relationships/image" Target="../media/image15.wmf"/><Relationship Id="rId26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gif"/><Relationship Id="rId7" Type="http://schemas.openxmlformats.org/officeDocument/2006/relationships/image" Target="../media/image12.gif"/><Relationship Id="rId12" Type="http://schemas.openxmlformats.org/officeDocument/2006/relationships/image" Target="../media/image19.wmf"/><Relationship Id="rId17" Type="http://schemas.openxmlformats.org/officeDocument/2006/relationships/image" Target="../media/image13.wmf"/><Relationship Id="rId25" Type="http://schemas.openxmlformats.org/officeDocument/2006/relationships/image" Target="../media/image25.wmf"/><Relationship Id="rId2" Type="http://schemas.openxmlformats.org/officeDocument/2006/relationships/audio" Target="../media/media6.m4a"/><Relationship Id="rId16" Type="http://schemas.openxmlformats.org/officeDocument/2006/relationships/image" Target="../media/image23.wmf"/><Relationship Id="rId20" Type="http://schemas.openxmlformats.org/officeDocument/2006/relationships/image" Target="../media/image20.wmf"/><Relationship Id="rId29" Type="http://schemas.openxmlformats.org/officeDocument/2006/relationships/image" Target="../media/image26.png"/><Relationship Id="rId1" Type="http://schemas.microsoft.com/office/2007/relationships/media" Target="../media/media6.m4a"/><Relationship Id="rId6" Type="http://schemas.openxmlformats.org/officeDocument/2006/relationships/image" Target="../media/image11.jpeg"/><Relationship Id="rId11" Type="http://schemas.openxmlformats.org/officeDocument/2006/relationships/image" Target="../media/image3.wmf"/><Relationship Id="rId24" Type="http://schemas.openxmlformats.org/officeDocument/2006/relationships/image" Target="../media/image10.gif"/><Relationship Id="rId5" Type="http://schemas.openxmlformats.org/officeDocument/2006/relationships/image" Target="../media/image7.wmf"/><Relationship Id="rId15" Type="http://schemas.openxmlformats.org/officeDocument/2006/relationships/image" Target="../media/image14.wmf"/><Relationship Id="rId23" Type="http://schemas.openxmlformats.org/officeDocument/2006/relationships/image" Target="../media/image21.wmf"/><Relationship Id="rId28" Type="http://schemas.openxmlformats.org/officeDocument/2006/relationships/image" Target="../media/image35.jpeg"/><Relationship Id="rId10" Type="http://schemas.openxmlformats.org/officeDocument/2006/relationships/image" Target="../media/image18.wmf"/><Relationship Id="rId19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image" Target="../media/image17.wmf"/><Relationship Id="rId14" Type="http://schemas.openxmlformats.org/officeDocument/2006/relationships/image" Target="../media/image5.png"/><Relationship Id="rId22" Type="http://schemas.openxmlformats.org/officeDocument/2006/relationships/image" Target="../media/image22.wmf"/><Relationship Id="rId27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png"/><Relationship Id="rId18" Type="http://schemas.openxmlformats.org/officeDocument/2006/relationships/image" Target="../media/image15.wmf"/><Relationship Id="rId26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gif"/><Relationship Id="rId7" Type="http://schemas.openxmlformats.org/officeDocument/2006/relationships/image" Target="../media/image12.gif"/><Relationship Id="rId12" Type="http://schemas.openxmlformats.org/officeDocument/2006/relationships/image" Target="../media/image19.wmf"/><Relationship Id="rId17" Type="http://schemas.openxmlformats.org/officeDocument/2006/relationships/image" Target="../media/image13.wmf"/><Relationship Id="rId25" Type="http://schemas.openxmlformats.org/officeDocument/2006/relationships/image" Target="../media/image25.wmf"/><Relationship Id="rId2" Type="http://schemas.openxmlformats.org/officeDocument/2006/relationships/audio" Target="../media/media7.m4a"/><Relationship Id="rId16" Type="http://schemas.openxmlformats.org/officeDocument/2006/relationships/image" Target="../media/image23.wmf"/><Relationship Id="rId20" Type="http://schemas.openxmlformats.org/officeDocument/2006/relationships/image" Target="../media/image20.wmf"/><Relationship Id="rId1" Type="http://schemas.microsoft.com/office/2007/relationships/media" Target="../media/media7.m4a"/><Relationship Id="rId6" Type="http://schemas.openxmlformats.org/officeDocument/2006/relationships/image" Target="../media/image11.jpeg"/><Relationship Id="rId11" Type="http://schemas.openxmlformats.org/officeDocument/2006/relationships/image" Target="../media/image3.wmf"/><Relationship Id="rId24" Type="http://schemas.openxmlformats.org/officeDocument/2006/relationships/image" Target="../media/image10.gif"/><Relationship Id="rId5" Type="http://schemas.openxmlformats.org/officeDocument/2006/relationships/image" Target="../media/image7.wmf"/><Relationship Id="rId15" Type="http://schemas.openxmlformats.org/officeDocument/2006/relationships/image" Target="../media/image14.wmf"/><Relationship Id="rId23" Type="http://schemas.openxmlformats.org/officeDocument/2006/relationships/image" Target="../media/image21.wmf"/><Relationship Id="rId28" Type="http://schemas.openxmlformats.org/officeDocument/2006/relationships/image" Target="../media/image26.png"/><Relationship Id="rId10" Type="http://schemas.openxmlformats.org/officeDocument/2006/relationships/image" Target="../media/image18.wmf"/><Relationship Id="rId19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image" Target="../media/image17.wmf"/><Relationship Id="rId14" Type="http://schemas.openxmlformats.org/officeDocument/2006/relationships/image" Target="../media/image5.png"/><Relationship Id="rId22" Type="http://schemas.openxmlformats.org/officeDocument/2006/relationships/image" Target="../media/image22.wmf"/><Relationship Id="rId27" Type="http://schemas.openxmlformats.org/officeDocument/2006/relationships/image" Target="../media/image3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6.png"/><Relationship Id="rId18" Type="http://schemas.openxmlformats.org/officeDocument/2006/relationships/image" Target="../media/image15.wmf"/><Relationship Id="rId26" Type="http://schemas.openxmlformats.org/officeDocument/2006/relationships/image" Target="../media/image24.wmf"/><Relationship Id="rId3" Type="http://schemas.openxmlformats.org/officeDocument/2006/relationships/slideLayout" Target="../slideLayouts/slideLayout7.xml"/><Relationship Id="rId21" Type="http://schemas.openxmlformats.org/officeDocument/2006/relationships/image" Target="../media/image9.gif"/><Relationship Id="rId7" Type="http://schemas.openxmlformats.org/officeDocument/2006/relationships/image" Target="../media/image12.gif"/><Relationship Id="rId12" Type="http://schemas.openxmlformats.org/officeDocument/2006/relationships/image" Target="../media/image19.wmf"/><Relationship Id="rId17" Type="http://schemas.openxmlformats.org/officeDocument/2006/relationships/image" Target="../media/image13.wmf"/><Relationship Id="rId25" Type="http://schemas.openxmlformats.org/officeDocument/2006/relationships/image" Target="../media/image25.wmf"/><Relationship Id="rId2" Type="http://schemas.openxmlformats.org/officeDocument/2006/relationships/audio" Target="../media/media8.m4a"/><Relationship Id="rId16" Type="http://schemas.openxmlformats.org/officeDocument/2006/relationships/image" Target="../media/image23.wmf"/><Relationship Id="rId20" Type="http://schemas.openxmlformats.org/officeDocument/2006/relationships/image" Target="../media/image20.wmf"/><Relationship Id="rId29" Type="http://schemas.openxmlformats.org/officeDocument/2006/relationships/image" Target="../media/image26.png"/><Relationship Id="rId1" Type="http://schemas.microsoft.com/office/2007/relationships/media" Target="../media/media8.m4a"/><Relationship Id="rId6" Type="http://schemas.openxmlformats.org/officeDocument/2006/relationships/image" Target="../media/image11.jpeg"/><Relationship Id="rId11" Type="http://schemas.openxmlformats.org/officeDocument/2006/relationships/image" Target="../media/image3.wmf"/><Relationship Id="rId24" Type="http://schemas.openxmlformats.org/officeDocument/2006/relationships/image" Target="../media/image10.gif"/><Relationship Id="rId5" Type="http://schemas.openxmlformats.org/officeDocument/2006/relationships/image" Target="../media/image7.wmf"/><Relationship Id="rId15" Type="http://schemas.openxmlformats.org/officeDocument/2006/relationships/image" Target="../media/image14.wmf"/><Relationship Id="rId23" Type="http://schemas.openxmlformats.org/officeDocument/2006/relationships/image" Target="../media/image21.wmf"/><Relationship Id="rId28" Type="http://schemas.openxmlformats.org/officeDocument/2006/relationships/image" Target="../media/image38.jpeg"/><Relationship Id="rId10" Type="http://schemas.openxmlformats.org/officeDocument/2006/relationships/image" Target="../media/image18.wmf"/><Relationship Id="rId19" Type="http://schemas.openxmlformats.org/officeDocument/2006/relationships/image" Target="../media/image8.gif"/><Relationship Id="rId4" Type="http://schemas.openxmlformats.org/officeDocument/2006/relationships/image" Target="../media/image4.png"/><Relationship Id="rId9" Type="http://schemas.openxmlformats.org/officeDocument/2006/relationships/image" Target="../media/image17.wmf"/><Relationship Id="rId14" Type="http://schemas.openxmlformats.org/officeDocument/2006/relationships/image" Target="../media/image5.png"/><Relationship Id="rId22" Type="http://schemas.openxmlformats.org/officeDocument/2006/relationships/image" Target="../media/image22.wmf"/><Relationship Id="rId27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image" Target="../media/image3.wmf"/><Relationship Id="rId18" Type="http://schemas.openxmlformats.org/officeDocument/2006/relationships/image" Target="../media/image23.wmf"/><Relationship Id="rId26" Type="http://schemas.openxmlformats.org/officeDocument/2006/relationships/image" Target="../media/image10.gif"/><Relationship Id="rId3" Type="http://schemas.microsoft.com/office/2007/relationships/media" Target="../media/media10.m4a"/><Relationship Id="rId21" Type="http://schemas.openxmlformats.org/officeDocument/2006/relationships/image" Target="../media/image8.gif"/><Relationship Id="rId7" Type="http://schemas.openxmlformats.org/officeDocument/2006/relationships/image" Target="../media/image4.png"/><Relationship Id="rId12" Type="http://schemas.openxmlformats.org/officeDocument/2006/relationships/image" Target="../media/image18.wmf"/><Relationship Id="rId17" Type="http://schemas.openxmlformats.org/officeDocument/2006/relationships/image" Target="../media/image14.wmf"/><Relationship Id="rId25" Type="http://schemas.openxmlformats.org/officeDocument/2006/relationships/image" Target="../media/image21.wmf"/><Relationship Id="rId2" Type="http://schemas.openxmlformats.org/officeDocument/2006/relationships/audio" Target="../media/media9.m4a"/><Relationship Id="rId16" Type="http://schemas.openxmlformats.org/officeDocument/2006/relationships/image" Target="../media/image5.png"/><Relationship Id="rId20" Type="http://schemas.openxmlformats.org/officeDocument/2006/relationships/image" Target="../media/image15.wmf"/><Relationship Id="rId29" Type="http://schemas.openxmlformats.org/officeDocument/2006/relationships/image" Target="../media/image39.jpeg"/><Relationship Id="rId1" Type="http://schemas.microsoft.com/office/2007/relationships/media" Target="../media/media9.m4a"/><Relationship Id="rId6" Type="http://schemas.openxmlformats.org/officeDocument/2006/relationships/image" Target="../media/image17.wmf"/><Relationship Id="rId11" Type="http://schemas.openxmlformats.org/officeDocument/2006/relationships/image" Target="../media/image16.wmf"/><Relationship Id="rId24" Type="http://schemas.openxmlformats.org/officeDocument/2006/relationships/image" Target="../media/image22.wmf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6.png"/><Relationship Id="rId23" Type="http://schemas.openxmlformats.org/officeDocument/2006/relationships/image" Target="../media/image9.gif"/><Relationship Id="rId28" Type="http://schemas.openxmlformats.org/officeDocument/2006/relationships/image" Target="../media/image24.wmf"/><Relationship Id="rId10" Type="http://schemas.openxmlformats.org/officeDocument/2006/relationships/image" Target="../media/image12.gif"/><Relationship Id="rId19" Type="http://schemas.openxmlformats.org/officeDocument/2006/relationships/image" Target="../media/image13.wmf"/><Relationship Id="rId4" Type="http://schemas.openxmlformats.org/officeDocument/2006/relationships/audio" Target="../media/media10.m4a"/><Relationship Id="rId9" Type="http://schemas.openxmlformats.org/officeDocument/2006/relationships/image" Target="../media/image11.jpeg"/><Relationship Id="rId14" Type="http://schemas.openxmlformats.org/officeDocument/2006/relationships/image" Target="../media/image19.wmf"/><Relationship Id="rId22" Type="http://schemas.openxmlformats.org/officeDocument/2006/relationships/image" Target="../media/image20.wmf"/><Relationship Id="rId27" Type="http://schemas.openxmlformats.org/officeDocument/2006/relationships/image" Target="../media/image25.wmf"/><Relationship Id="rId30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2910" y="285728"/>
            <a:ext cx="7858180" cy="1470025"/>
          </a:xfrm>
        </p:spPr>
        <p:txBody>
          <a:bodyPr/>
          <a:lstStyle/>
          <a:p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Welcome to </a:t>
            </a:r>
            <a:br>
              <a:rPr lang="en-GB" b="1" dirty="0">
                <a:solidFill>
                  <a:srgbClr val="FF0000"/>
                </a:solidFill>
                <a:latin typeface="Comic Sans MS" pitchFamily="66" charset="0"/>
              </a:rPr>
            </a:br>
            <a:r>
              <a:rPr lang="en-GB" b="1" dirty="0">
                <a:solidFill>
                  <a:srgbClr val="FF0000"/>
                </a:solidFill>
                <a:latin typeface="Comic Sans MS" pitchFamily="66" charset="0"/>
              </a:rPr>
              <a:t>St. Helen’s P.S.</a:t>
            </a:r>
          </a:p>
        </p:txBody>
      </p:sp>
      <p:pic>
        <p:nvPicPr>
          <p:cNvPr id="5" name="Picture 4" descr="St. Helen's 00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10180" y="1785926"/>
            <a:ext cx="6762220" cy="360761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00958" y="285728"/>
            <a:ext cx="1138238" cy="105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49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051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1052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053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054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1055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056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057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059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1061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1062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1063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064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69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1071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20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072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1074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075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078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079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080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1081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1083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8156123" y="484051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278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32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8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9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1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2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3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4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5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6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17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18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20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21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22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23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25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26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sp>
        <p:nvSpPr>
          <p:cNvPr id="31" name="TextBox 30"/>
          <p:cNvSpPr txBox="1"/>
          <p:nvPr/>
        </p:nvSpPr>
        <p:spPr>
          <a:xfrm>
            <a:off x="1410179" y="253872"/>
            <a:ext cx="72931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dirty="0">
                <a:latin typeface="Comic Sans MS" pitchFamily="66" charset="0"/>
              </a:rPr>
              <a:t>In the morning you will have a break so that you can go outside to eat your snack and play with your </a:t>
            </a:r>
            <a:r>
              <a:rPr lang="en-GB" dirty="0" smtClean="0">
                <a:latin typeface="Comic Sans MS" pitchFamily="66" charset="0"/>
              </a:rPr>
              <a:t>friends.</a:t>
            </a:r>
          </a:p>
          <a:p>
            <a:pPr algn="ctr"/>
            <a:r>
              <a:rPr lang="en-GB" dirty="0" smtClean="0">
                <a:latin typeface="Comic Sans MS" pitchFamily="66" charset="0"/>
              </a:rPr>
              <a:t>You will play here too after you eat you lunch in the dinner hall.</a:t>
            </a:r>
            <a:endParaRPr lang="en-GB" dirty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  <a:p>
            <a:pPr algn="ctr"/>
            <a:endParaRPr lang="en-GB" dirty="0">
              <a:latin typeface="Comic Sans MS" pitchFamily="66" charset="0"/>
            </a:endParaRPr>
          </a:p>
          <a:p>
            <a:r>
              <a:rPr lang="en-GB" dirty="0">
                <a:latin typeface="Comic Sans MS" pitchFamily="66" charset="0"/>
              </a:rPr>
              <a:t>		            These are the</a:t>
            </a:r>
          </a:p>
          <a:p>
            <a:r>
              <a:rPr lang="en-GB" dirty="0">
                <a:latin typeface="Comic Sans MS" pitchFamily="66" charset="0"/>
              </a:rPr>
              <a:t>		          the areas where						you can play. 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idx="1"/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133" y="1270231"/>
            <a:ext cx="2532764" cy="1899573"/>
          </a:xfrm>
        </p:spPr>
      </p:pic>
      <p:pic>
        <p:nvPicPr>
          <p:cNvPr id="2050" name="Picture 2" descr="Image preview"/>
          <p:cNvPicPr>
            <a:picLocks noChangeAspect="1" noChangeArrowheads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186" y="3439239"/>
            <a:ext cx="2656517" cy="235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Image preview"/>
          <p:cNvPicPr>
            <a:picLocks noChangeAspect="1" noChangeArrowheads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3290" y="1964325"/>
            <a:ext cx="2629583" cy="351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1059812" y="492919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7500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97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6" y="1054062"/>
            <a:ext cx="7884368" cy="4525963"/>
          </a:xfrm>
        </p:spPr>
        <p:txBody>
          <a:bodyPr/>
          <a:lstStyle/>
          <a:p>
            <a:pPr marL="0" indent="0" algn="ctr">
              <a:buNone/>
            </a:pPr>
            <a:endParaRPr lang="en-GB" dirty="0">
              <a:latin typeface="Comic Sans MS" pitchFamily="66" charset="0"/>
            </a:endParaRP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We are all looking forward</a:t>
            </a:r>
          </a:p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to meeting </a:t>
            </a:r>
            <a:r>
              <a:rPr lang="en-GB" dirty="0" smtClean="0">
                <a:latin typeface="Comic Sans MS" pitchFamily="66" charset="0"/>
              </a:rPr>
              <a:t>you.</a:t>
            </a:r>
            <a:endParaRPr lang="en-GB" dirty="0">
              <a:latin typeface="Comic Sans MS" pitchFamily="66" charset="0"/>
            </a:endParaRPr>
          </a:p>
        </p:txBody>
      </p:sp>
      <p:pic>
        <p:nvPicPr>
          <p:cNvPr id="4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8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9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1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2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3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4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5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6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17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18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19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20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21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22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23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25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26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026" name="Picture 2" descr="C:\Documents and Settings\115hsermanni\Local Settings\Temporary Internet Files\Content.IE5\SN4Y78O4\MC900423171[1].wmf"/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3643306" y="3357562"/>
            <a:ext cx="1827886" cy="1827886"/>
          </a:xfrm>
          <a:prstGeom prst="rect">
            <a:avLst/>
          </a:prstGeom>
          <a:noFill/>
        </p:spPr>
      </p:pic>
      <p:pic>
        <p:nvPicPr>
          <p:cNvPr id="2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247756" y="406883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4762"/>
      </p:ext>
    </p:extLst>
  </p:cSld>
  <p:clrMapOvr>
    <a:masterClrMapping/>
  </p:clrMapOvr>
  <p:transition spd="med" advTm="682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2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7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8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9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10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11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9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sp>
        <p:nvSpPr>
          <p:cNvPr id="13" name="Content Placeholder 12"/>
          <p:cNvSpPr>
            <a:spLocks noGrp="1"/>
          </p:cNvSpPr>
          <p:nvPr>
            <p:ph idx="1"/>
          </p:nvPr>
        </p:nvSpPr>
        <p:spPr>
          <a:xfrm>
            <a:off x="1285852" y="357166"/>
            <a:ext cx="7543824" cy="5143536"/>
          </a:xfrm>
        </p:spPr>
        <p:txBody>
          <a:bodyPr/>
          <a:lstStyle/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  <a:p>
            <a:pPr algn="ctr">
              <a:buNone/>
            </a:pPr>
            <a:endParaRPr lang="en-GB" b="1" dirty="0">
              <a:latin typeface="Comic Sans MS" pitchFamily="66" charset="0"/>
            </a:endParaRPr>
          </a:p>
          <a:p>
            <a:pPr algn="ctr">
              <a:buNone/>
            </a:pPr>
            <a:endParaRPr lang="en-GB" b="1" dirty="0">
              <a:latin typeface="Comic Sans MS" pitchFamily="66" charset="0"/>
            </a:endParaRPr>
          </a:p>
          <a:p>
            <a:pPr algn="ctr">
              <a:buNone/>
            </a:pPr>
            <a:endParaRPr lang="en-GB" dirty="0">
              <a:latin typeface="Comic Sans MS" pitchFamily="66" charset="0"/>
            </a:endParaRPr>
          </a:p>
        </p:txBody>
      </p:sp>
      <p:pic>
        <p:nvPicPr>
          <p:cNvPr id="14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15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6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7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8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9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20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21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22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23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24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25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26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27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28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29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30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7282661F-7701-4748-AA28-0F56B89D2E9F}"/>
              </a:ext>
            </a:extLst>
          </p:cNvPr>
          <p:cNvSpPr txBox="1"/>
          <p:nvPr/>
        </p:nvSpPr>
        <p:spPr>
          <a:xfrm>
            <a:off x="1285852" y="486341"/>
            <a:ext cx="56436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This is Mrs. O’Connor.  She is the Head Teacher of St. Helen’s</a:t>
            </a:r>
          </a:p>
        </p:txBody>
      </p:sp>
      <p:pic>
        <p:nvPicPr>
          <p:cNvPr id="32" name="Picture 31" descr="A person in a blue shirt&#10;&#10;Description automatically generated">
            <a:extLst>
              <a:ext uri="{FF2B5EF4-FFF2-40B4-BE49-F238E27FC236}">
                <a16:creationId xmlns:a16="http://schemas.microsoft.com/office/drawing/2014/main" id="{979385A1-E5FA-478F-9E88-C64CD82F474F}"/>
              </a:ext>
            </a:extLst>
          </p:cNvPr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7" t="6075" r="12487" b="17195"/>
          <a:stretch/>
        </p:blipFill>
        <p:spPr>
          <a:xfrm>
            <a:off x="7215311" y="246015"/>
            <a:ext cx="1481682" cy="1854357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E390681B-4668-4282-B89A-D19F3B0B7520}"/>
              </a:ext>
            </a:extLst>
          </p:cNvPr>
          <p:cNvSpPr/>
          <p:nvPr/>
        </p:nvSpPr>
        <p:spPr>
          <a:xfrm>
            <a:off x="2675518" y="2160567"/>
            <a:ext cx="54037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This is Mrs. </a:t>
            </a:r>
            <a:r>
              <a:rPr lang="en-GB" sz="2800" dirty="0" smtClean="0">
                <a:latin typeface="Comic Sans MS" pitchFamily="66" charset="0"/>
              </a:rPr>
              <a:t>Murray.  </a:t>
            </a:r>
            <a:r>
              <a:rPr lang="en-GB" sz="2800" dirty="0">
                <a:latin typeface="Comic Sans MS" pitchFamily="66" charset="0"/>
              </a:rPr>
              <a:t>She is the Depute Head Teacher of St. Helen’s looking after P1-4.</a:t>
            </a:r>
          </a:p>
        </p:txBody>
      </p:sp>
      <p:pic>
        <p:nvPicPr>
          <p:cNvPr id="35" name="Picture 34" descr="A person smiling for the camera&#10;&#10;Description automatically generated">
            <a:extLst>
              <a:ext uri="{FF2B5EF4-FFF2-40B4-BE49-F238E27FC236}">
                <a16:creationId xmlns:a16="http://schemas.microsoft.com/office/drawing/2014/main" id="{9D6C68F1-8B27-4823-9823-7654DD6B5EE2}"/>
              </a:ext>
            </a:extLst>
          </p:cNvPr>
          <p:cNvPicPr>
            <a:picLocks noChangeAspect="1"/>
          </p:cNvPicPr>
          <p:nvPr/>
        </p:nvPicPr>
        <p:blipFill rotWithShape="1"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59" t="12201" r="18359" b="33595"/>
          <a:stretch/>
        </p:blipFill>
        <p:spPr>
          <a:xfrm>
            <a:off x="7071496" y="3843578"/>
            <a:ext cx="1400962" cy="1800000"/>
          </a:xfrm>
          <a:prstGeom prst="ellipse">
            <a:avLst/>
          </a:prstGeom>
          <a:ln w="63500" cap="rnd">
            <a:solidFill>
              <a:srgbClr val="FF0000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C36E0DC9-0214-4D7D-BC43-F42E96DC3B71}"/>
              </a:ext>
            </a:extLst>
          </p:cNvPr>
          <p:cNvSpPr txBox="1"/>
          <p:nvPr/>
        </p:nvSpPr>
        <p:spPr>
          <a:xfrm>
            <a:off x="1093728" y="4051080"/>
            <a:ext cx="564360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dirty="0">
                <a:latin typeface="Comic Sans MS" pitchFamily="66" charset="0"/>
              </a:rPr>
              <a:t>This is Mrs. McWilliams.  She is the Depute Head Teacher of St. Helen’s looking after P5-7.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151360896"/>
              </p:ext>
            </p:extLst>
          </p:nvPr>
        </p:nvGraphicFramePr>
        <p:xfrm>
          <a:off x="1164518" y="1857364"/>
          <a:ext cx="1679289" cy="1901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9" r:lo="rId30" r:qs="rId31" r:cs="rId32"/>
          </a:graphicData>
        </a:graphic>
      </p:graphicFrame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2763077" y="144044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 advTm="5938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1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3736" y="285728"/>
            <a:ext cx="7884368" cy="529429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In St. Helen’s our uniform is: -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  <a:p>
            <a:pPr lvl="0"/>
            <a:r>
              <a:rPr lang="en-GB" sz="2000" dirty="0">
                <a:latin typeface="Comic Sans MS" pitchFamily="66" charset="0"/>
              </a:rPr>
              <a:t>white school shirt/blouse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school tie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grey school trousers, skirt, pinafore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red school jumper or cardigan, v-neck, tank top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grey socks, tights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black school shoes/plain black training shoes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green school blazer</a:t>
            </a:r>
          </a:p>
          <a:p>
            <a:pPr lvl="0"/>
            <a:r>
              <a:rPr lang="en-GB" sz="2000" dirty="0">
                <a:latin typeface="Comic Sans MS" pitchFamily="66" charset="0"/>
              </a:rPr>
              <a:t>green school waterproof fleece  </a:t>
            </a:r>
          </a:p>
          <a:p>
            <a:pPr marL="0" indent="0">
              <a:buNone/>
            </a:pP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8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9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1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2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3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4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5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6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17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18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20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21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22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23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25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26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27" name="Picture 26" descr="N:\My Pictures\uniform 001.jpg"/>
          <p:cNvPicPr/>
          <p:nvPr/>
        </p:nvPicPr>
        <p:blipFill>
          <a:blip r:embed="rId27" cstate="print"/>
          <a:srcRect l="25843" t="14286" r="30230" b="5042"/>
          <a:stretch>
            <a:fillRect/>
          </a:stretch>
        </p:blipFill>
        <p:spPr bwMode="auto">
          <a:xfrm>
            <a:off x="7308657" y="1054062"/>
            <a:ext cx="1503213" cy="3875136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705450" y="462439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0934762"/>
      </p:ext>
    </p:extLst>
  </p:cSld>
  <p:clrMapOvr>
    <a:masterClrMapping/>
  </p:clrMapOvr>
  <p:transition spd="med" advTm="6657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6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8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9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1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2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3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4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5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6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17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sp>
        <p:nvSpPr>
          <p:cNvPr id="19" name="Content Placeholder 18"/>
          <p:cNvSpPr>
            <a:spLocks noGrp="1"/>
          </p:cNvSpPr>
          <p:nvPr>
            <p:ph idx="1"/>
          </p:nvPr>
        </p:nvSpPr>
        <p:spPr>
          <a:xfrm>
            <a:off x="1352775" y="285728"/>
            <a:ext cx="7258072" cy="5429288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GB" dirty="0">
                <a:latin typeface="Comic Sans MS" pitchFamily="66" charset="0"/>
              </a:rPr>
              <a:t>When you come to school you will be in </a:t>
            </a:r>
            <a:r>
              <a:rPr lang="en-GB" dirty="0" smtClean="0">
                <a:latin typeface="Comic Sans MS" pitchFamily="66" charset="0"/>
              </a:rPr>
              <a:t>Room 1 or 2.</a:t>
            </a:r>
            <a:endParaRPr lang="en-GB" dirty="0">
              <a:latin typeface="Comic Sans MS" pitchFamily="66" charset="0"/>
            </a:endParaRPr>
          </a:p>
          <a:p>
            <a:pPr marL="0" indent="0">
              <a:buNone/>
            </a:pPr>
            <a:r>
              <a:rPr lang="en-GB" dirty="0">
                <a:latin typeface="Comic Sans MS" pitchFamily="66" charset="0"/>
              </a:rPr>
              <a:t>            </a:t>
            </a:r>
            <a:r>
              <a:rPr lang="en-GB" dirty="0" smtClean="0">
                <a:latin typeface="Comic Sans MS" pitchFamily="66" charset="0"/>
              </a:rPr>
              <a:t>          </a:t>
            </a:r>
            <a:r>
              <a:rPr lang="en-GB" dirty="0" smtClean="0">
                <a:latin typeface="Comic Sans MS" pitchFamily="66" charset="0"/>
              </a:rPr>
              <a:t>                 </a:t>
            </a:r>
            <a:r>
              <a:rPr lang="en-GB" dirty="0">
                <a:latin typeface="Comic Sans MS" pitchFamily="66" charset="0"/>
              </a:rPr>
              <a:t>																						         																					</a:t>
            </a:r>
            <a:r>
              <a:rPr lang="en-GB" sz="2400" dirty="0">
                <a:latin typeface="Comic Sans MS" pitchFamily="66" charset="0"/>
              </a:rPr>
              <a:t>	</a:t>
            </a:r>
          </a:p>
          <a:p>
            <a:pPr marL="0" indent="0">
              <a:buNone/>
            </a:pPr>
            <a:r>
              <a:rPr lang="en-GB" sz="2400" dirty="0">
                <a:latin typeface="Comic Sans MS" pitchFamily="66" charset="0"/>
              </a:rPr>
              <a:t>   This is where you will go each day and your Teacher will be there to let you into your class.</a:t>
            </a:r>
          </a:p>
          <a:p>
            <a:endParaRPr lang="en-GB" dirty="0">
              <a:latin typeface="Comic Sans MS" pitchFamily="66" charset="0"/>
            </a:endParaRPr>
          </a:p>
        </p:txBody>
      </p:sp>
      <p:pic>
        <p:nvPicPr>
          <p:cNvPr id="20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21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22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23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24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25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26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27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28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48" t="10441" b="9724"/>
          <a:stretch/>
        </p:blipFill>
        <p:spPr>
          <a:xfrm rot="5400000">
            <a:off x="3223024" y="2430551"/>
            <a:ext cx="2701152" cy="1676828"/>
          </a:xfrm>
          <a:prstGeom prst="rect">
            <a:avLst/>
          </a:prstGeom>
          <a:ln w="12700">
            <a:solidFill>
              <a:schemeClr val="tx1"/>
            </a:solidFill>
          </a:ln>
        </p:spPr>
      </p:pic>
      <p:pic>
        <p:nvPicPr>
          <p:cNvPr id="29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58EC3513-0F51-4B23-B913-A50EF8E0AE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847250"/>
            <a:ext cx="397703" cy="385109"/>
          </a:xfrm>
          <a:prstGeom prst="rect">
            <a:avLst/>
          </a:prstGeom>
          <a:noFill/>
        </p:spPr>
      </p:pic>
      <p:pic>
        <p:nvPicPr>
          <p:cNvPr id="30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0EE779B7-69A4-421C-8B4B-925359479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7" y="1023304"/>
            <a:ext cx="585407" cy="436330"/>
          </a:xfrm>
          <a:prstGeom prst="rect">
            <a:avLst/>
          </a:prstGeom>
          <a:noFill/>
        </p:spPr>
      </p:pic>
      <p:pic>
        <p:nvPicPr>
          <p:cNvPr id="31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0BDB78FB-4755-431C-8C0A-EA1DCEC8E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7" y="310275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2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5EE7E4CB-A3A5-423A-B375-E92BB80F90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4" y="1834497"/>
            <a:ext cx="551853" cy="570221"/>
          </a:xfrm>
          <a:prstGeom prst="rect">
            <a:avLst/>
          </a:prstGeom>
          <a:noFill/>
        </p:spPr>
      </p:pic>
      <p:pic>
        <p:nvPicPr>
          <p:cNvPr id="33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3234572E-EBD6-42A7-B203-BB6BD9956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8" y="2349321"/>
            <a:ext cx="482635" cy="482635"/>
          </a:xfrm>
          <a:prstGeom prst="rect">
            <a:avLst/>
          </a:prstGeom>
          <a:noFill/>
        </p:spPr>
      </p:pic>
      <p:pic>
        <p:nvPicPr>
          <p:cNvPr id="34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F9FED705-5CFB-4644-BEAB-F713129237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172751"/>
            <a:ext cx="634505" cy="582255"/>
          </a:xfrm>
          <a:prstGeom prst="rect">
            <a:avLst/>
          </a:prstGeom>
          <a:noFill/>
        </p:spPr>
      </p:pic>
      <p:pic>
        <p:nvPicPr>
          <p:cNvPr id="35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A7A26D6D-04AD-4A87-949B-E537284590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3" y="3853265"/>
            <a:ext cx="655002" cy="345337"/>
          </a:xfrm>
          <a:prstGeom prst="rect">
            <a:avLst/>
          </a:prstGeom>
          <a:noFill/>
        </p:spPr>
      </p:pic>
      <p:pic>
        <p:nvPicPr>
          <p:cNvPr id="36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72169999-9B2C-45FE-A710-2F2D60C3FE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97930" y="5139462"/>
            <a:ext cx="642942" cy="642942"/>
          </a:xfrm>
          <a:prstGeom prst="rect">
            <a:avLst/>
          </a:prstGeom>
          <a:noFill/>
        </p:spPr>
      </p:pic>
      <p:pic>
        <p:nvPicPr>
          <p:cNvPr id="37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9558C42F-2DED-49FC-BB9A-EA374B3523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106796" y="4523520"/>
            <a:ext cx="716557" cy="650046"/>
          </a:xfrm>
          <a:prstGeom prst="rect">
            <a:avLst/>
          </a:prstGeom>
          <a:noFill/>
        </p:spPr>
      </p:pic>
      <p:pic>
        <p:nvPicPr>
          <p:cNvPr id="38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417713CD-B226-4EE3-93C1-235FBC0D85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214281" y="5613034"/>
            <a:ext cx="557096" cy="557096"/>
          </a:xfrm>
          <a:prstGeom prst="rect">
            <a:avLst/>
          </a:prstGeom>
          <a:noFill/>
        </p:spPr>
      </p:pic>
      <p:pic>
        <p:nvPicPr>
          <p:cNvPr id="39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4927EF63-9F94-462B-8B7D-2E9274DA3F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306517" y="6111227"/>
            <a:ext cx="467924" cy="563010"/>
          </a:xfrm>
          <a:prstGeom prst="rect">
            <a:avLst/>
          </a:prstGeom>
          <a:noFill/>
        </p:spPr>
      </p:pic>
      <p:pic>
        <p:nvPicPr>
          <p:cNvPr id="40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797323B3-3A38-46C9-ABDB-ECC7CD473F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5" y="2959582"/>
            <a:ext cx="397703" cy="385109"/>
          </a:xfrm>
          <a:prstGeom prst="rect">
            <a:avLst/>
          </a:prstGeom>
          <a:noFill/>
        </p:spPr>
      </p:pic>
      <p:pic>
        <p:nvPicPr>
          <p:cNvPr id="41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98A05EE5-23EB-41E5-8534-7ADDE40801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6" y="1135636"/>
            <a:ext cx="585407" cy="436330"/>
          </a:xfrm>
          <a:prstGeom prst="rect">
            <a:avLst/>
          </a:prstGeom>
          <a:noFill/>
        </p:spPr>
      </p:pic>
      <p:pic>
        <p:nvPicPr>
          <p:cNvPr id="42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0F1C745D-CF7B-4447-A23B-618890B9CD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6" y="422607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43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FF459719-5D78-4C46-BD59-D212C9ABF7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3" y="1946829"/>
            <a:ext cx="551853" cy="570221"/>
          </a:xfrm>
          <a:prstGeom prst="rect">
            <a:avLst/>
          </a:prstGeom>
          <a:noFill/>
        </p:spPr>
      </p:pic>
      <p:pic>
        <p:nvPicPr>
          <p:cNvPr id="44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16C33C13-1E84-44A7-93D6-E284A0629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7" y="2461653"/>
            <a:ext cx="482635" cy="482635"/>
          </a:xfrm>
          <a:prstGeom prst="rect">
            <a:avLst/>
          </a:prstGeom>
          <a:noFill/>
        </p:spPr>
      </p:pic>
      <p:pic>
        <p:nvPicPr>
          <p:cNvPr id="45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896EE5C9-1787-424D-B431-2591343DCC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4" y="3285083"/>
            <a:ext cx="634505" cy="582255"/>
          </a:xfrm>
          <a:prstGeom prst="rect">
            <a:avLst/>
          </a:prstGeom>
          <a:noFill/>
        </p:spPr>
      </p:pic>
      <p:pic>
        <p:nvPicPr>
          <p:cNvPr id="46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69AC423B-8142-462D-A2F6-398E1F4311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2" y="3965597"/>
            <a:ext cx="655002" cy="345337"/>
          </a:xfrm>
          <a:prstGeom prst="rect">
            <a:avLst/>
          </a:prstGeom>
          <a:noFill/>
        </p:spPr>
      </p:pic>
      <p:pic>
        <p:nvPicPr>
          <p:cNvPr id="47" name="Picture 56" descr="C:\Documents and Settings\115hsermanni\Local Settings\Temporary Internet Files\Content.IE5\1BN4D7LW\MC900056937[1].wmf">
            <a:extLst>
              <a:ext uri="{FF2B5EF4-FFF2-40B4-BE49-F238E27FC236}">
                <a16:creationId xmlns:a16="http://schemas.microsoft.com/office/drawing/2014/main" id="{EED73C14-EE23-46E5-BEC0-71157F4F2F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976788" y="5824940"/>
            <a:ext cx="705350" cy="857232"/>
          </a:xfrm>
          <a:prstGeom prst="rect">
            <a:avLst/>
          </a:prstGeom>
          <a:noFill/>
        </p:spPr>
      </p:pic>
      <p:pic>
        <p:nvPicPr>
          <p:cNvPr id="48" name="Picture 38" descr="C:\Documents and Settings\115hsermanni\Local Settings\Temporary Internet Files\Content.IE5\4W3T9RXH\MC900445730[1].wmf">
            <a:extLst>
              <a:ext uri="{FF2B5EF4-FFF2-40B4-BE49-F238E27FC236}">
                <a16:creationId xmlns:a16="http://schemas.microsoft.com/office/drawing/2014/main" id="{6CDD6F48-8EE2-43D6-B1D8-0B9D7500A6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4044" y="5824940"/>
            <a:ext cx="417421" cy="890208"/>
          </a:xfrm>
          <a:prstGeom prst="rect">
            <a:avLst/>
          </a:prstGeom>
          <a:noFill/>
        </p:spPr>
      </p:pic>
      <p:pic>
        <p:nvPicPr>
          <p:cNvPr id="49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D33711EA-ED3E-4B72-BE45-C4B3202AEBE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74618" y="5177948"/>
            <a:ext cx="642942" cy="642942"/>
          </a:xfrm>
          <a:prstGeom prst="rect">
            <a:avLst/>
          </a:prstGeom>
          <a:noFill/>
        </p:spPr>
      </p:pic>
      <p:pic>
        <p:nvPicPr>
          <p:cNvPr id="50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661B2239-CEEB-4EED-978F-4F84321ADB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83484" y="4562006"/>
            <a:ext cx="716557" cy="650046"/>
          </a:xfrm>
          <a:prstGeom prst="rect">
            <a:avLst/>
          </a:prstGeom>
          <a:noFill/>
        </p:spPr>
      </p:pic>
      <p:pic>
        <p:nvPicPr>
          <p:cNvPr id="51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34557828-CF46-459A-BA65-4F76F64B5E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190969" y="5651520"/>
            <a:ext cx="557096" cy="557096"/>
          </a:xfrm>
          <a:prstGeom prst="rect">
            <a:avLst/>
          </a:prstGeom>
          <a:noFill/>
        </p:spPr>
      </p:pic>
      <p:pic>
        <p:nvPicPr>
          <p:cNvPr id="52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E6FA56DD-5C6A-47D3-8B92-6243BFE298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283205" y="6149713"/>
            <a:ext cx="467924" cy="563010"/>
          </a:xfrm>
          <a:prstGeom prst="rect">
            <a:avLst/>
          </a:prstGeom>
          <a:noFill/>
        </p:spPr>
      </p:pic>
      <p:pic>
        <p:nvPicPr>
          <p:cNvPr id="53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5292E30C-B8D8-4623-91F9-E562783E7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05283" y="2998068"/>
            <a:ext cx="397703" cy="385109"/>
          </a:xfrm>
          <a:prstGeom prst="rect">
            <a:avLst/>
          </a:prstGeom>
          <a:noFill/>
        </p:spPr>
      </p:pic>
      <p:pic>
        <p:nvPicPr>
          <p:cNvPr id="54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71BD65FA-B5EB-4653-AF77-AA83359339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399304" y="1174122"/>
            <a:ext cx="585407" cy="436330"/>
          </a:xfrm>
          <a:prstGeom prst="rect">
            <a:avLst/>
          </a:prstGeom>
          <a:noFill/>
        </p:spPr>
      </p:pic>
      <p:pic>
        <p:nvPicPr>
          <p:cNvPr id="55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DFB4781D-4625-45CC-A1D3-A2A6ABD8AE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288184" y="461093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56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F9FE5EBA-B7FB-4091-BC36-8EA1BA765B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52311" y="1985315"/>
            <a:ext cx="551853" cy="570221"/>
          </a:xfrm>
          <a:prstGeom prst="rect">
            <a:avLst/>
          </a:prstGeom>
          <a:noFill/>
        </p:spPr>
      </p:pic>
      <p:pic>
        <p:nvPicPr>
          <p:cNvPr id="57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34A3B9B6-F7B2-49FF-9952-0D1EC06CD7D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64545" y="2500139"/>
            <a:ext cx="482635" cy="482635"/>
          </a:xfrm>
          <a:prstGeom prst="rect">
            <a:avLst/>
          </a:prstGeom>
          <a:noFill/>
        </p:spPr>
      </p:pic>
      <p:pic>
        <p:nvPicPr>
          <p:cNvPr id="58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F458FC34-1EC1-4DB0-B6D9-4281F61A1F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73422" y="3323569"/>
            <a:ext cx="634505" cy="582255"/>
          </a:xfrm>
          <a:prstGeom prst="rect">
            <a:avLst/>
          </a:prstGeom>
          <a:noFill/>
        </p:spPr>
      </p:pic>
      <p:pic>
        <p:nvPicPr>
          <p:cNvPr id="59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490AE232-1C6E-4279-A931-A682E9F885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18200" y="4004083"/>
            <a:ext cx="655002" cy="345337"/>
          </a:xfrm>
          <a:prstGeom prst="rect">
            <a:avLst/>
          </a:prstGeom>
          <a:noFill/>
        </p:spPr>
      </p:pic>
      <p:pic>
        <p:nvPicPr>
          <p:cNvPr id="1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1210089" y="388857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677973"/>
      </p:ext>
    </p:extLst>
  </p:cSld>
  <p:clrMapOvr>
    <a:masterClrMapping/>
  </p:clrMapOvr>
  <p:transition spd="med" advTm="6782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823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87624" y="285729"/>
            <a:ext cx="7499176" cy="550072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2400" dirty="0">
                <a:latin typeface="Comic Sans MS" pitchFamily="66" charset="0"/>
              </a:rPr>
              <a:t>When you come </a:t>
            </a:r>
            <a:r>
              <a:rPr lang="en-GB" sz="2400" dirty="0" smtClean="0">
                <a:latin typeface="Comic Sans MS" pitchFamily="66" charset="0"/>
              </a:rPr>
              <a:t>into school </a:t>
            </a:r>
            <a:r>
              <a:rPr lang="en-GB" sz="2400" dirty="0">
                <a:latin typeface="Comic Sans MS" pitchFamily="66" charset="0"/>
              </a:rPr>
              <a:t>y</a:t>
            </a:r>
            <a:r>
              <a:rPr lang="en-GB" sz="2400" dirty="0" smtClean="0">
                <a:latin typeface="Comic Sans MS" pitchFamily="66" charset="0"/>
              </a:rPr>
              <a:t>ou </a:t>
            </a:r>
            <a:r>
              <a:rPr lang="en-GB" sz="2400" dirty="0">
                <a:latin typeface="Comic Sans MS" pitchFamily="66" charset="0"/>
              </a:rPr>
              <a:t>will put your bag in the bag </a:t>
            </a:r>
            <a:r>
              <a:rPr lang="en-GB" sz="2400" dirty="0" smtClean="0">
                <a:latin typeface="Comic Sans MS" pitchFamily="66" charset="0"/>
              </a:rPr>
              <a:t>box. Then outside the class you will hang up </a:t>
            </a:r>
            <a:r>
              <a:rPr lang="en-GB" sz="2400" dirty="0">
                <a:latin typeface="Comic Sans MS" pitchFamily="66" charset="0"/>
              </a:rPr>
              <a:t>your </a:t>
            </a:r>
            <a:r>
              <a:rPr lang="en-GB" sz="2400" dirty="0" smtClean="0">
                <a:latin typeface="Comic Sans MS" pitchFamily="66" charset="0"/>
              </a:rPr>
              <a:t>jacket on your own peg in </a:t>
            </a:r>
            <a:r>
              <a:rPr lang="en-GB" sz="2400" dirty="0">
                <a:latin typeface="Comic Sans MS" pitchFamily="66" charset="0"/>
              </a:rPr>
              <a:t>the </a:t>
            </a:r>
            <a:r>
              <a:rPr lang="en-GB" sz="2400" dirty="0" smtClean="0">
                <a:latin typeface="Comic Sans MS" pitchFamily="66" charset="0"/>
              </a:rPr>
              <a:t>cloakroom. </a:t>
            </a:r>
            <a:endParaRPr lang="en-GB" sz="2400" dirty="0">
              <a:latin typeface="Comic Sans MS" pitchFamily="66" charset="0"/>
            </a:endParaRPr>
          </a:p>
        </p:txBody>
      </p:sp>
      <p:pic>
        <p:nvPicPr>
          <p:cNvPr id="4" name="Picture 35" descr="C:\Documents and Settings\115hsermanni\Local Settings\Temporary Internet Files\Content.IE5\D2WG5PV6\MP900305807[1]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56" descr="C:\Documents and Settings\115hsermanni\Local Settings\Temporary Internet Files\Content.IE5\1BN4D7LW\MC900056937[1].wm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8" name="Picture 38" descr="C:\Documents and Settings\115hsermanni\Local Settings\Temporary Internet Files\Content.IE5\4W3T9RXH\MC900445730[1].wm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9" name="Picture 40" descr="C:\Documents and Settings\115hsermanni\Local Settings\Temporary Internet Files\Content.IE5\D2WG5PV6\MC900232913[1].wmf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0" name="Picture 31" descr="C:\Documents and Settings\115hsermanni\Local Settings\Temporary Internet Files\Content.IE5\4W3T9RXH\MM900283665[1].gif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1" name="Picture 51" descr="C:\Documents and Settings\115hsermanni\Local Settings\Temporary Internet Files\Content.IE5\D2WG5PV6\MC900357981[1].wmf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2" name="Picture 32" descr="C:\Documents and Settings\115hsermanni\Local Settings\Temporary Internet Files\Content.IE5\SN4Y78O4\MM900356712[1].gif"/>
          <p:cNvPicPr>
            <a:picLocks noChangeAspect="1" noChangeArrowheads="1" noCrop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13" name="Picture 55" descr="C:\Documents and Settings\115hsermanni\Local Settings\Temporary Internet Files\Content.IE5\4W3T9RXH\MC900445738[1].wmf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14" name="Picture 54" descr="C:\Documents and Settings\115hsermanni\Local Settings\Temporary Internet Files\Content.IE5\4W3T9RXH\MC900445740[1].wmf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15" name="Picture 33" descr="C:\Documents and Settings\115hsermanni\Local Settings\Temporary Internet Files\Content.IE5\BKO92PFZ\MM900356784[1].gif"/>
          <p:cNvPicPr>
            <a:picLocks noChangeAspect="1" noChangeArrowheads="1" noCrop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16" name="Picture 59" descr="C:\Documents and Settings\115hsermanni\Local Settings\Temporary Internet Files\Content.IE5\4W3T9RXH\MC900059122[1].wmf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17" name="Picture 57" descr="C:\Documents and Settings\115hsermanni\Local Settings\Temporary Internet Files\Content.IE5\BKO92PFZ\MC900060280[1].wmf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18" name="Picture 47" descr="C:\Documents and Settings\115hsermanni\Local Settings\Temporary Internet Files\Content.IE5\GINMGIDM\MC900446314[1].wmf"/>
          <p:cNvPicPr>
            <a:picLocks noChangeAspect="1" noChangeArrowheads="1"/>
          </p:cNvPicPr>
          <p:nvPr/>
        </p:nvPicPr>
        <p:blipFill>
          <a:blip r:embed="rId18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19" name="Picture 30" descr="C:\Documents and Settings\115hsermanni\Local Settings\Temporary Internet Files\Content.IE5\H7BT56ZR\MC900233954[1].wmf"/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20" name="Picture 27" descr="C:\Documents and Settings\115hsermanni\Local Settings\Temporary Internet Files\Content.IE5\D2WG5PV6\MC900432594[1].png"/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21" name="Picture 48" descr="C:\Program Files\Microsoft Office\MEDIA\CAGCAT10\j0205582.wmf"/>
          <p:cNvPicPr>
            <a:picLocks noChangeAspect="1" noChangeArrowheads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22" name="Picture 25" descr="C:\Documents and Settings\115hsermanni\Local Settings\Temporary Internet Files\Content.IE5\89JSXR7E\MC900232723[1].wmf"/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23" name="Picture 29" descr="C:\Documents and Settings\115hsermanni\Local Settings\Temporary Internet Files\Content.IE5\H7BT56ZR\MC900432652[1].png"/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24" name="Picture 50" descr="C:\Documents and Settings\115hsermanni\Local Settings\Temporary Internet Files\Content.IE5\EAB85VR9\MC900055589[1].wmf"/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25" name="Picture 28" descr="C:\Documents and Settings\115hsermanni\Local Settings\Temporary Internet Files\Content.IE5\1BN4D7LW\MC900432569[1].png"/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26" name="Picture 39" descr="C:\Documents and Settings\115hsermanni\Local Settings\Temporary Internet Files\Content.IE5\2QK4K6U3\MC900290903[1].wmf"/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026" name="Picture 2" descr="Image preview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5618" y="1772816"/>
            <a:ext cx="3461181" cy="3232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4861" y="1772816"/>
            <a:ext cx="3255363" cy="3354135"/>
          </a:xfrm>
          <a:prstGeom prst="rect">
            <a:avLst/>
          </a:prstGeom>
        </p:spPr>
      </p:pic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4481514" y="30844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901965"/>
      </p:ext>
    </p:extLst>
  </p:cSld>
  <p:clrMapOvr>
    <a:masterClrMapping/>
  </p:clrMapOvr>
  <p:transition spd="med" advTm="8031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70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F0CE3B6D-9C5D-4A8A-9A3B-7EE31AE6BD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4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B5FD1E29-1E42-4DE2-8131-A64A354ACB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5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034A72FD-4A61-40D6-B891-9A1A4C11B2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6" name="Picture 37" descr="C:\Documents and Settings\115hsermanni\Local Settings\Temporary Internet Files\Content.IE5\BKO92PFZ\MM900236244[1].gif">
            <a:extLst>
              <a:ext uri="{FF2B5EF4-FFF2-40B4-BE49-F238E27FC236}">
                <a16:creationId xmlns:a16="http://schemas.microsoft.com/office/drawing/2014/main" id="{9018B291-D1EA-45BF-9475-57C42CE32E4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7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32A1E78D-DDDB-4F9C-81FA-B59CDE0299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8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5441B389-C509-431A-8B52-D4DA80E6B6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9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60D6AAA9-9698-4EDE-9A21-FE0358BA7D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10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887E3A04-2F3C-413D-AF2E-AF9293E947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1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1C020A99-57EC-47E3-8AAF-85D7CE8F16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2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FA7E4755-9D6E-47A6-BE58-0709A975A6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3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25AA59F1-73A4-44D8-8115-B1A056A359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4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5D9359E9-E614-4A86-907E-27FE104271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5" name="Picture 56" descr="C:\Documents and Settings\115hsermanni\Local Settings\Temporary Internet Files\Content.IE5\1BN4D7LW\MC900056937[1].wmf">
            <a:extLst>
              <a:ext uri="{FF2B5EF4-FFF2-40B4-BE49-F238E27FC236}">
                <a16:creationId xmlns:a16="http://schemas.microsoft.com/office/drawing/2014/main" id="{EC102C42-08D2-4F6B-BB04-134CF1EE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16" name="Picture 38" descr="C:\Documents and Settings\115hsermanni\Local Settings\Temporary Internet Files\Content.IE5\4W3T9RXH\MC900445730[1].wmf">
            <a:extLst>
              <a:ext uri="{FF2B5EF4-FFF2-40B4-BE49-F238E27FC236}">
                <a16:creationId xmlns:a16="http://schemas.microsoft.com/office/drawing/2014/main" id="{46733477-BA62-4DD7-8303-4A3FB54D1F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17" name="Picture 40" descr="C:\Documents and Settings\115hsermanni\Local Settings\Temporary Internet Files\Content.IE5\D2WG5PV6\MC900232913[1].wmf">
            <a:extLst>
              <a:ext uri="{FF2B5EF4-FFF2-40B4-BE49-F238E27FC236}">
                <a16:creationId xmlns:a16="http://schemas.microsoft.com/office/drawing/2014/main" id="{B0919F79-5FD2-4E01-8305-51EAA3C5E1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8" name="Picture 31" descr="C:\Documents and Settings\115hsermanni\Local Settings\Temporary Internet Files\Content.IE5\4W3T9RXH\MM900283665[1].gif">
            <a:extLst>
              <a:ext uri="{FF2B5EF4-FFF2-40B4-BE49-F238E27FC236}">
                <a16:creationId xmlns:a16="http://schemas.microsoft.com/office/drawing/2014/main" id="{4E92B6FA-72E3-46FE-B5D6-94693A0F9EB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9" name="Picture 51" descr="C:\Documents and Settings\115hsermanni\Local Settings\Temporary Internet Files\Content.IE5\D2WG5PV6\MC900357981[1].wmf">
            <a:extLst>
              <a:ext uri="{FF2B5EF4-FFF2-40B4-BE49-F238E27FC236}">
                <a16:creationId xmlns:a16="http://schemas.microsoft.com/office/drawing/2014/main" id="{A19E5510-64CF-4DAB-B19F-F013FC8834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20" name="Picture 32" descr="C:\Documents and Settings\115hsermanni\Local Settings\Temporary Internet Files\Content.IE5\SN4Y78O4\MM900356712[1].gif">
            <a:extLst>
              <a:ext uri="{FF2B5EF4-FFF2-40B4-BE49-F238E27FC236}">
                <a16:creationId xmlns:a16="http://schemas.microsoft.com/office/drawing/2014/main" id="{7AC5E0B7-F08C-4C5F-BB45-D64CF951C8C2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21" name="Picture 55" descr="C:\Documents and Settings\115hsermanni\Local Settings\Temporary Internet Files\Content.IE5\4W3T9RXH\MC900445738[1].wmf">
            <a:extLst>
              <a:ext uri="{FF2B5EF4-FFF2-40B4-BE49-F238E27FC236}">
                <a16:creationId xmlns:a16="http://schemas.microsoft.com/office/drawing/2014/main" id="{FAA714C1-694F-4775-B16D-2388C202198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22" name="Picture 54" descr="C:\Documents and Settings\115hsermanni\Local Settings\Temporary Internet Files\Content.IE5\4W3T9RXH\MC900445740[1].wmf">
            <a:extLst>
              <a:ext uri="{FF2B5EF4-FFF2-40B4-BE49-F238E27FC236}">
                <a16:creationId xmlns:a16="http://schemas.microsoft.com/office/drawing/2014/main" id="{24BD7E51-AAC0-47B9-AA26-612A438BCD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23" name="Picture 33" descr="C:\Documents and Settings\115hsermanni\Local Settings\Temporary Internet Files\Content.IE5\BKO92PFZ\MM900356784[1].gif">
            <a:extLst>
              <a:ext uri="{FF2B5EF4-FFF2-40B4-BE49-F238E27FC236}">
                <a16:creationId xmlns:a16="http://schemas.microsoft.com/office/drawing/2014/main" id="{92004BB3-D9DC-4863-8BB2-0FB4C7D70CB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24" name="Picture 59" descr="C:\Documents and Settings\115hsermanni\Local Settings\Temporary Internet Files\Content.IE5\4W3T9RXH\MC900059122[1].wmf">
            <a:extLst>
              <a:ext uri="{FF2B5EF4-FFF2-40B4-BE49-F238E27FC236}">
                <a16:creationId xmlns:a16="http://schemas.microsoft.com/office/drawing/2014/main" id="{16793612-426F-4F43-B3F6-6F46733DD7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25" name="Picture 57" descr="C:\Documents and Settings\115hsermanni\Local Settings\Temporary Internet Files\Content.IE5\BKO92PFZ\MC900060280[1].wmf">
            <a:extLst>
              <a:ext uri="{FF2B5EF4-FFF2-40B4-BE49-F238E27FC236}">
                <a16:creationId xmlns:a16="http://schemas.microsoft.com/office/drawing/2014/main" id="{513DF48C-4B23-4F24-BB40-5C069EA6E4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4BF410-946C-4B94-9CC9-F47C1784B0C5}"/>
              </a:ext>
            </a:extLst>
          </p:cNvPr>
          <p:cNvSpPr txBox="1"/>
          <p:nvPr/>
        </p:nvSpPr>
        <p:spPr>
          <a:xfrm>
            <a:off x="1352775" y="404664"/>
            <a:ext cx="71796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Your classroom will look like this…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9898" y="1745662"/>
            <a:ext cx="4286279" cy="365242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50616" y="1717170"/>
            <a:ext cx="4286279" cy="3709414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227999" y="67626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59675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351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47D616F7-2AB2-416C-999A-6DB6ED0D9B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3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D23AC02A-EE0A-425F-9640-2C56F8DB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4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A9EB30D7-759C-40E7-9F95-4C3BA69390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>
            <a:extLst>
              <a:ext uri="{FF2B5EF4-FFF2-40B4-BE49-F238E27FC236}">
                <a16:creationId xmlns:a16="http://schemas.microsoft.com/office/drawing/2014/main" id="{9E3FA260-4B6F-47F8-8D1E-39AC66259D4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B771FA2E-7A01-412F-AB81-541EFF55FA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207E5C9D-395A-4778-A27D-581CD2D6D3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65A4C0F0-5649-47B1-AAE5-0F1245B1CB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9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8C27AF16-F78D-4E6D-89B7-6A46FFEFA0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0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D715210D-1933-4F19-BFF6-5DC3F902A6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1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EFF434EF-D492-4ACC-8389-AB5EA06BCD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A9D7A32B-D2E0-41DB-994B-8C907BF8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3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3AE792DA-6D29-4166-A522-5C15EA1707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4" name="Picture 56" descr="C:\Documents and Settings\115hsermanni\Local Settings\Temporary Internet Files\Content.IE5\1BN4D7LW\MC900056937[1].wmf">
            <a:extLst>
              <a:ext uri="{FF2B5EF4-FFF2-40B4-BE49-F238E27FC236}">
                <a16:creationId xmlns:a16="http://schemas.microsoft.com/office/drawing/2014/main" id="{2E202D29-DE84-41FA-A4D4-4AF6DB2085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15" name="Picture 38" descr="C:\Documents and Settings\115hsermanni\Local Settings\Temporary Internet Files\Content.IE5\4W3T9RXH\MC900445730[1].wmf">
            <a:extLst>
              <a:ext uri="{FF2B5EF4-FFF2-40B4-BE49-F238E27FC236}">
                <a16:creationId xmlns:a16="http://schemas.microsoft.com/office/drawing/2014/main" id="{A51745CA-3933-4AA8-829C-E95B786F2A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16" name="Picture 40" descr="C:\Documents and Settings\115hsermanni\Local Settings\Temporary Internet Files\Content.IE5\D2WG5PV6\MC900232913[1].wmf">
            <a:extLst>
              <a:ext uri="{FF2B5EF4-FFF2-40B4-BE49-F238E27FC236}">
                <a16:creationId xmlns:a16="http://schemas.microsoft.com/office/drawing/2014/main" id="{06BD0B55-15EF-4049-AD32-87A4B6F733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7" name="Picture 31" descr="C:\Documents and Settings\115hsermanni\Local Settings\Temporary Internet Files\Content.IE5\4W3T9RXH\MM900283665[1].gif">
            <a:extLst>
              <a:ext uri="{FF2B5EF4-FFF2-40B4-BE49-F238E27FC236}">
                <a16:creationId xmlns:a16="http://schemas.microsoft.com/office/drawing/2014/main" id="{3A46B4D7-0ED9-48AB-977A-9EDB213BE73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8" name="Picture 51" descr="C:\Documents and Settings\115hsermanni\Local Settings\Temporary Internet Files\Content.IE5\D2WG5PV6\MC900357981[1].wmf">
            <a:extLst>
              <a:ext uri="{FF2B5EF4-FFF2-40B4-BE49-F238E27FC236}">
                <a16:creationId xmlns:a16="http://schemas.microsoft.com/office/drawing/2014/main" id="{C4ACBD90-4365-4A2C-9503-6CB515885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9" name="Picture 32" descr="C:\Documents and Settings\115hsermanni\Local Settings\Temporary Internet Files\Content.IE5\SN4Y78O4\MM900356712[1].gif">
            <a:extLst>
              <a:ext uri="{FF2B5EF4-FFF2-40B4-BE49-F238E27FC236}">
                <a16:creationId xmlns:a16="http://schemas.microsoft.com/office/drawing/2014/main" id="{7FAF668B-B869-4C3E-9E49-A6C7C43274A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20" name="Picture 55" descr="C:\Documents and Settings\115hsermanni\Local Settings\Temporary Internet Files\Content.IE5\4W3T9RXH\MC900445738[1].wmf">
            <a:extLst>
              <a:ext uri="{FF2B5EF4-FFF2-40B4-BE49-F238E27FC236}">
                <a16:creationId xmlns:a16="http://schemas.microsoft.com/office/drawing/2014/main" id="{FCBEA520-3AC0-4A24-986F-3438981C0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21" name="Picture 54" descr="C:\Documents and Settings\115hsermanni\Local Settings\Temporary Internet Files\Content.IE5\4W3T9RXH\MC900445740[1].wmf">
            <a:extLst>
              <a:ext uri="{FF2B5EF4-FFF2-40B4-BE49-F238E27FC236}">
                <a16:creationId xmlns:a16="http://schemas.microsoft.com/office/drawing/2014/main" id="{16B4495F-6242-4296-863A-ED4B2B20A0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22" name="Picture 33" descr="C:\Documents and Settings\115hsermanni\Local Settings\Temporary Internet Files\Content.IE5\BKO92PFZ\MM900356784[1].gif">
            <a:extLst>
              <a:ext uri="{FF2B5EF4-FFF2-40B4-BE49-F238E27FC236}">
                <a16:creationId xmlns:a16="http://schemas.microsoft.com/office/drawing/2014/main" id="{D1E24016-A915-4AE8-8EF4-AF0FA5B539C1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23" name="Picture 59" descr="C:\Documents and Settings\115hsermanni\Local Settings\Temporary Internet Files\Content.IE5\4W3T9RXH\MC900059122[1].wmf">
            <a:extLst>
              <a:ext uri="{FF2B5EF4-FFF2-40B4-BE49-F238E27FC236}">
                <a16:creationId xmlns:a16="http://schemas.microsoft.com/office/drawing/2014/main" id="{F72365F2-70D4-41DE-B01E-5EBD34497D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24" name="Picture 57" descr="C:\Documents and Settings\115hsermanni\Local Settings\Temporary Internet Files\Content.IE5\BKO92PFZ\MC900060280[1].wmf">
            <a:extLst>
              <a:ext uri="{FF2B5EF4-FFF2-40B4-BE49-F238E27FC236}">
                <a16:creationId xmlns:a16="http://schemas.microsoft.com/office/drawing/2014/main" id="{15DEA8CF-7F6C-45E6-8DAC-EE5502FD31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C44DAE06-B50D-4407-9DF3-CA3C78D76DA2}"/>
              </a:ext>
            </a:extLst>
          </p:cNvPr>
          <p:cNvPicPr/>
          <p:nvPr/>
        </p:nvPicPr>
        <p:blipFill>
          <a:blip r:embed="rId27" cstate="print"/>
          <a:srcRect/>
          <a:stretch>
            <a:fillRect/>
          </a:stretch>
        </p:blipFill>
        <p:spPr bwMode="auto">
          <a:xfrm rot="5400000">
            <a:off x="696899" y="1114268"/>
            <a:ext cx="5198606" cy="3745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0908E7D6-E057-4E0B-94B7-591AAE82AC81}"/>
              </a:ext>
            </a:extLst>
          </p:cNvPr>
          <p:cNvSpPr txBox="1"/>
          <p:nvPr/>
        </p:nvSpPr>
        <p:spPr>
          <a:xfrm>
            <a:off x="5518920" y="1893375"/>
            <a:ext cx="321471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This is our quiet space where</a:t>
            </a:r>
          </a:p>
          <a:p>
            <a:pPr algn="ctr"/>
            <a:r>
              <a:rPr lang="en-GB" sz="2800" b="1" dirty="0">
                <a:latin typeface="Comic Sans MS" panose="030F0702030302020204" pitchFamily="66" charset="0"/>
              </a:rPr>
              <a:t>you can come if you </a:t>
            </a:r>
            <a:r>
              <a:rPr lang="en-GB" sz="2800" b="1" dirty="0" smtClean="0">
                <a:latin typeface="Comic Sans MS" panose="030F0702030302020204" pitchFamily="66" charset="0"/>
              </a:rPr>
              <a:t>need to relax. </a:t>
            </a:r>
            <a:endParaRPr lang="en-GB" sz="2800" b="1" dirty="0">
              <a:latin typeface="Comic Sans MS" panose="030F0702030302020204" pitchFamily="66" charset="0"/>
            </a:endParaRPr>
          </a:p>
        </p:txBody>
      </p:sp>
      <p:pic>
        <p:nvPicPr>
          <p:cNvPr id="28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8"/>
          <a:stretch>
            <a:fillRect/>
          </a:stretch>
        </p:blipFill>
        <p:spPr>
          <a:xfrm>
            <a:off x="7009411" y="469421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24644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617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67485E87-ABCE-46CA-BFE3-2E2475D22E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3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C263F732-5C59-4606-9A80-4A622229C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4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F9A20184-DA33-4B5B-872C-8A550E041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5" name="Picture 37" descr="C:\Documents and Settings\115hsermanni\Local Settings\Temporary Internet Files\Content.IE5\BKO92PFZ\MM900236244[1].gif">
            <a:extLst>
              <a:ext uri="{FF2B5EF4-FFF2-40B4-BE49-F238E27FC236}">
                <a16:creationId xmlns:a16="http://schemas.microsoft.com/office/drawing/2014/main" id="{525F3070-1093-4216-8AE1-E5ECB79B608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6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CE6E6952-C3C1-4CD1-A0DD-4A18CA174C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7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50B48C30-9AF3-4353-8563-441684B202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8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DFA6841B-8D62-434A-967B-AC40605CA0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9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6BB167B9-4D93-43EB-8A9D-90561CF7C1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0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9AFB341A-FAF4-456B-9DA4-0D1DBE242A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1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8A83B54D-53CD-4324-954C-A814DE2EC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6107322D-DCED-4A92-9D13-6512417061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3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DCBDC44B-B0E1-4A85-8F63-A290E95586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4" name="Picture 56" descr="C:\Documents and Settings\115hsermanni\Local Settings\Temporary Internet Files\Content.IE5\1BN4D7LW\MC900056937[1].wmf">
            <a:extLst>
              <a:ext uri="{FF2B5EF4-FFF2-40B4-BE49-F238E27FC236}">
                <a16:creationId xmlns:a16="http://schemas.microsoft.com/office/drawing/2014/main" id="{853F3B97-E586-49B4-81A4-38E3A620F4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15" name="Picture 38" descr="C:\Documents and Settings\115hsermanni\Local Settings\Temporary Internet Files\Content.IE5\4W3T9RXH\MC900445730[1].wmf">
            <a:extLst>
              <a:ext uri="{FF2B5EF4-FFF2-40B4-BE49-F238E27FC236}">
                <a16:creationId xmlns:a16="http://schemas.microsoft.com/office/drawing/2014/main" id="{FCE18D1A-8E3E-42F8-9EE3-38B1402CF8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16" name="Picture 40" descr="C:\Documents and Settings\115hsermanni\Local Settings\Temporary Internet Files\Content.IE5\D2WG5PV6\MC900232913[1].wmf">
            <a:extLst>
              <a:ext uri="{FF2B5EF4-FFF2-40B4-BE49-F238E27FC236}">
                <a16:creationId xmlns:a16="http://schemas.microsoft.com/office/drawing/2014/main" id="{56A98C73-0D60-4937-BD4C-C742A6F7815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7" name="Picture 31" descr="C:\Documents and Settings\115hsermanni\Local Settings\Temporary Internet Files\Content.IE5\4W3T9RXH\MM900283665[1].gif">
            <a:extLst>
              <a:ext uri="{FF2B5EF4-FFF2-40B4-BE49-F238E27FC236}">
                <a16:creationId xmlns:a16="http://schemas.microsoft.com/office/drawing/2014/main" id="{68DBE0F4-5859-48F5-8C30-E046C67FE04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8" name="Picture 51" descr="C:\Documents and Settings\115hsermanni\Local Settings\Temporary Internet Files\Content.IE5\D2WG5PV6\MC900357981[1].wmf">
            <a:extLst>
              <a:ext uri="{FF2B5EF4-FFF2-40B4-BE49-F238E27FC236}">
                <a16:creationId xmlns:a16="http://schemas.microsoft.com/office/drawing/2014/main" id="{48B123F0-9EDF-49DD-B9ED-C9C1179086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9" name="Picture 32" descr="C:\Documents and Settings\115hsermanni\Local Settings\Temporary Internet Files\Content.IE5\SN4Y78O4\MM900356712[1].gif">
            <a:extLst>
              <a:ext uri="{FF2B5EF4-FFF2-40B4-BE49-F238E27FC236}">
                <a16:creationId xmlns:a16="http://schemas.microsoft.com/office/drawing/2014/main" id="{5B1AC868-933B-47EB-AEE0-ECACB725C3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20" name="Picture 55" descr="C:\Documents and Settings\115hsermanni\Local Settings\Temporary Internet Files\Content.IE5\4W3T9RXH\MC900445738[1].wmf">
            <a:extLst>
              <a:ext uri="{FF2B5EF4-FFF2-40B4-BE49-F238E27FC236}">
                <a16:creationId xmlns:a16="http://schemas.microsoft.com/office/drawing/2014/main" id="{4BD1F54D-8B5D-40D6-89CD-5849EE089E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21" name="Picture 54" descr="C:\Documents and Settings\115hsermanni\Local Settings\Temporary Internet Files\Content.IE5\4W3T9RXH\MC900445740[1].wmf">
            <a:extLst>
              <a:ext uri="{FF2B5EF4-FFF2-40B4-BE49-F238E27FC236}">
                <a16:creationId xmlns:a16="http://schemas.microsoft.com/office/drawing/2014/main" id="{786C6DC9-5FF9-43F1-AAAA-A3CBBD041E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22" name="Picture 33" descr="C:\Documents and Settings\115hsermanni\Local Settings\Temporary Internet Files\Content.IE5\BKO92PFZ\MM900356784[1].gif">
            <a:extLst>
              <a:ext uri="{FF2B5EF4-FFF2-40B4-BE49-F238E27FC236}">
                <a16:creationId xmlns:a16="http://schemas.microsoft.com/office/drawing/2014/main" id="{665F0A93-046B-4324-AA69-7A14FFA3251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23" name="Picture 59" descr="C:\Documents and Settings\115hsermanni\Local Settings\Temporary Internet Files\Content.IE5\4W3T9RXH\MC900059122[1].wmf">
            <a:extLst>
              <a:ext uri="{FF2B5EF4-FFF2-40B4-BE49-F238E27FC236}">
                <a16:creationId xmlns:a16="http://schemas.microsoft.com/office/drawing/2014/main" id="{A7D2CD36-F219-43D2-A696-E4D0830F4E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24" name="Picture 57" descr="C:\Documents and Settings\115hsermanni\Local Settings\Temporary Internet Files\Content.IE5\BKO92PFZ\MC900060280[1].wmf">
            <a:extLst>
              <a:ext uri="{FF2B5EF4-FFF2-40B4-BE49-F238E27FC236}">
                <a16:creationId xmlns:a16="http://schemas.microsoft.com/office/drawing/2014/main" id="{28545D38-5ECE-408E-8016-CCCC3A7C02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DE8EAEDC-A5FB-4A82-9B68-3E7C05AF8912}"/>
              </a:ext>
            </a:extLst>
          </p:cNvPr>
          <p:cNvSpPr txBox="1"/>
          <p:nvPr/>
        </p:nvSpPr>
        <p:spPr>
          <a:xfrm>
            <a:off x="5231674" y="453897"/>
            <a:ext cx="34706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Our open area where</a:t>
            </a:r>
          </a:p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children </a:t>
            </a:r>
            <a:r>
              <a:rPr lang="en-GB" sz="2400" b="1" dirty="0" smtClean="0">
                <a:latin typeface="Comic Sans MS" panose="030F0702030302020204" pitchFamily="66" charset="0"/>
              </a:rPr>
              <a:t>play and learn.</a:t>
            </a:r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5520" y="1045570"/>
            <a:ext cx="3463102" cy="368311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2159" y="2357429"/>
            <a:ext cx="3428993" cy="3222357"/>
          </a:xfrm>
          <a:prstGeom prst="rect">
            <a:avLst/>
          </a:prstGeom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9"/>
          <a:stretch>
            <a:fillRect/>
          </a:stretch>
        </p:blipFill>
        <p:spPr>
          <a:xfrm>
            <a:off x="1524444" y="494537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910727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077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7" descr="C:\Documents and Settings\115hsermanni\Local Settings\Temporary Internet Files\Content.IE5\GINMGIDM\MC900446314[1].wmf">
            <a:extLst>
              <a:ext uri="{FF2B5EF4-FFF2-40B4-BE49-F238E27FC236}">
                <a16:creationId xmlns:a16="http://schemas.microsoft.com/office/drawing/2014/main" id="{F175929B-1697-4619-99F2-53B64FFDB1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/>
          <a:srcRect l="53970" t="14525" b="42116"/>
          <a:stretch>
            <a:fillRect/>
          </a:stretch>
        </p:blipFill>
        <p:spPr bwMode="auto">
          <a:xfrm rot="19886765">
            <a:off x="311497" y="391959"/>
            <a:ext cx="585945" cy="555872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</p:pic>
      <p:pic>
        <p:nvPicPr>
          <p:cNvPr id="3" name="Picture 27" descr="C:\Documents and Settings\115hsermanni\Local Settings\Temporary Internet Files\Content.IE5\D2WG5PV6\MC900432594[1].png">
            <a:extLst>
              <a:ext uri="{FF2B5EF4-FFF2-40B4-BE49-F238E27FC236}">
                <a16:creationId xmlns:a16="http://schemas.microsoft.com/office/drawing/2014/main" id="{B09CFEFD-B864-40C7-8885-03BC12FBF6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339410">
            <a:off x="287858" y="2431005"/>
            <a:ext cx="482635" cy="482635"/>
          </a:xfrm>
          <a:prstGeom prst="rect">
            <a:avLst/>
          </a:prstGeom>
          <a:noFill/>
        </p:spPr>
      </p:pic>
      <p:pic>
        <p:nvPicPr>
          <p:cNvPr id="4" name="Picture 30" descr="C:\Documents and Settings\115hsermanni\Local Settings\Temporary Internet Files\Content.IE5\H7BT56ZR\MC900233954[1].wmf">
            <a:extLst>
              <a:ext uri="{FF2B5EF4-FFF2-40B4-BE49-F238E27FC236}">
                <a16:creationId xmlns:a16="http://schemas.microsoft.com/office/drawing/2014/main" id="{F0C8134F-C13C-4C0D-B379-AC7C7537D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20750760">
            <a:off x="275624" y="1916181"/>
            <a:ext cx="551853" cy="570221"/>
          </a:xfrm>
          <a:prstGeom prst="rect">
            <a:avLst/>
          </a:prstGeom>
          <a:noFill/>
        </p:spPr>
      </p:pic>
      <p:pic>
        <p:nvPicPr>
          <p:cNvPr id="5" name="Picture 35" descr="C:\Documents and Settings\115hsermanni\Local Settings\Temporary Internet Files\Content.IE5\D2WG5PV6\MP900305807[1].jpg">
            <a:extLst>
              <a:ext uri="{FF2B5EF4-FFF2-40B4-BE49-F238E27FC236}">
                <a16:creationId xmlns:a16="http://schemas.microsoft.com/office/drawing/2014/main" id="{51AD37B6-0F8B-4D88-AE90-69B01A584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28596" y="2928934"/>
            <a:ext cx="397703" cy="385109"/>
          </a:xfrm>
          <a:prstGeom prst="rect">
            <a:avLst/>
          </a:prstGeom>
          <a:noFill/>
        </p:spPr>
      </p:pic>
      <p:pic>
        <p:nvPicPr>
          <p:cNvPr id="6" name="Picture 37" descr="C:\Documents and Settings\115hsermanni\Local Settings\Temporary Internet Files\Content.IE5\BKO92PFZ\MM900236244[1].gif">
            <a:extLst>
              <a:ext uri="{FF2B5EF4-FFF2-40B4-BE49-F238E27FC236}">
                <a16:creationId xmlns:a16="http://schemas.microsoft.com/office/drawing/2014/main" id="{7B19D2F0-AFEA-494E-938F-D90269D688AE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rot="1207885">
            <a:off x="485673" y="1491743"/>
            <a:ext cx="438831" cy="409576"/>
          </a:xfrm>
          <a:prstGeom prst="rect">
            <a:avLst/>
          </a:prstGeom>
          <a:noFill/>
        </p:spPr>
      </p:pic>
      <p:pic>
        <p:nvPicPr>
          <p:cNvPr id="7" name="Picture 45" descr="C:\Documents and Settings\115hsermanni\Local Settings\Temporary Internet Files\Content.IE5\HBEC6EAU\MC900088554[1].wmf">
            <a:extLst>
              <a:ext uri="{FF2B5EF4-FFF2-40B4-BE49-F238E27FC236}">
                <a16:creationId xmlns:a16="http://schemas.microsoft.com/office/drawing/2014/main" id="{1A3BED0E-482B-4302-9B5E-2971CF0908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rot="1532445">
            <a:off x="422617" y="1104988"/>
            <a:ext cx="585407" cy="436330"/>
          </a:xfrm>
          <a:prstGeom prst="rect">
            <a:avLst/>
          </a:prstGeom>
          <a:noFill/>
        </p:spPr>
      </p:pic>
      <p:pic>
        <p:nvPicPr>
          <p:cNvPr id="8" name="Picture 48" descr="C:\Program Files\Microsoft Office\MEDIA\CAGCAT10\j0205582.wmf">
            <a:extLst>
              <a:ext uri="{FF2B5EF4-FFF2-40B4-BE49-F238E27FC236}">
                <a16:creationId xmlns:a16="http://schemas.microsoft.com/office/drawing/2014/main" id="{5C6C6197-54D5-4408-BBEC-C7ACED7B94B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 rot="1594848">
            <a:off x="96735" y="3254435"/>
            <a:ext cx="634505" cy="582255"/>
          </a:xfrm>
          <a:prstGeom prst="rect">
            <a:avLst/>
          </a:prstGeom>
          <a:noFill/>
        </p:spPr>
      </p:pic>
      <p:pic>
        <p:nvPicPr>
          <p:cNvPr id="9" name="Picture 25" descr="C:\Documents and Settings\115hsermanni\Local Settings\Temporary Internet Files\Content.IE5\89JSXR7E\MC900232723[1].wmf">
            <a:extLst>
              <a:ext uri="{FF2B5EF4-FFF2-40B4-BE49-F238E27FC236}">
                <a16:creationId xmlns:a16="http://schemas.microsoft.com/office/drawing/2014/main" id="{545F4E19-794C-4B6D-A1EE-B496068DF6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 rot="12746879" flipV="1">
            <a:off x="41513" y="3934949"/>
            <a:ext cx="655002" cy="345337"/>
          </a:xfrm>
          <a:prstGeom prst="rect">
            <a:avLst/>
          </a:prstGeom>
          <a:noFill/>
        </p:spPr>
      </p:pic>
      <p:pic>
        <p:nvPicPr>
          <p:cNvPr id="10" name="Picture 50" descr="C:\Documents and Settings\115hsermanni\Local Settings\Temporary Internet Files\Content.IE5\EAB85VR9\MC900055589[1].wmf">
            <a:extLst>
              <a:ext uri="{FF2B5EF4-FFF2-40B4-BE49-F238E27FC236}">
                <a16:creationId xmlns:a16="http://schemas.microsoft.com/office/drawing/2014/main" id="{4999BC59-1FA2-4499-A6B7-C5BEB93A9AA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574775">
            <a:off x="106797" y="4411188"/>
            <a:ext cx="716557" cy="650046"/>
          </a:xfrm>
          <a:prstGeom prst="rect">
            <a:avLst/>
          </a:prstGeom>
          <a:noFill/>
        </p:spPr>
      </p:pic>
      <p:pic>
        <p:nvPicPr>
          <p:cNvPr id="11" name="Picture 29" descr="C:\Documents and Settings\115hsermanni\Local Settings\Temporary Internet Files\Content.IE5\H7BT56ZR\MC900432652[1].png">
            <a:extLst>
              <a:ext uri="{FF2B5EF4-FFF2-40B4-BE49-F238E27FC236}">
                <a16:creationId xmlns:a16="http://schemas.microsoft.com/office/drawing/2014/main" id="{923C0295-85CA-45A6-8D57-66D6271AAC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20262192">
            <a:off x="97931" y="5027130"/>
            <a:ext cx="642942" cy="642942"/>
          </a:xfrm>
          <a:prstGeom prst="rect">
            <a:avLst/>
          </a:prstGeom>
          <a:noFill/>
        </p:spPr>
      </p:pic>
      <p:pic>
        <p:nvPicPr>
          <p:cNvPr id="12" name="Picture 28" descr="C:\Documents and Settings\115hsermanni\Local Settings\Temporary Internet Files\Content.IE5\1BN4D7LW\MC900432569[1].png">
            <a:extLst>
              <a:ext uri="{FF2B5EF4-FFF2-40B4-BE49-F238E27FC236}">
                <a16:creationId xmlns:a16="http://schemas.microsoft.com/office/drawing/2014/main" id="{58B94AFA-5850-4B81-B2F4-35A8987794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 rot="683470">
            <a:off x="214282" y="5500702"/>
            <a:ext cx="557096" cy="557096"/>
          </a:xfrm>
          <a:prstGeom prst="rect">
            <a:avLst/>
          </a:prstGeom>
          <a:noFill/>
        </p:spPr>
      </p:pic>
      <p:pic>
        <p:nvPicPr>
          <p:cNvPr id="13" name="Picture 39" descr="C:\Documents and Settings\115hsermanni\Local Settings\Temporary Internet Files\Content.IE5\2QK4K6U3\MC900290903[1].wmf">
            <a:extLst>
              <a:ext uri="{FF2B5EF4-FFF2-40B4-BE49-F238E27FC236}">
                <a16:creationId xmlns:a16="http://schemas.microsoft.com/office/drawing/2014/main" id="{1E304C91-7DEA-498F-A121-3AB75A6C09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20202670">
            <a:off x="306518" y="5998895"/>
            <a:ext cx="467924" cy="563010"/>
          </a:xfrm>
          <a:prstGeom prst="rect">
            <a:avLst/>
          </a:prstGeom>
          <a:noFill/>
        </p:spPr>
      </p:pic>
      <p:pic>
        <p:nvPicPr>
          <p:cNvPr id="14" name="Picture 56" descr="C:\Documents and Settings\115hsermanni\Local Settings\Temporary Internet Files\Content.IE5\1BN4D7LW\MC900056937[1].wmf">
            <a:extLst>
              <a:ext uri="{FF2B5EF4-FFF2-40B4-BE49-F238E27FC236}">
                <a16:creationId xmlns:a16="http://schemas.microsoft.com/office/drawing/2014/main" id="{3DA1C950-EBFA-4654-A990-A52DE92E75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/>
          <a:srcRect/>
          <a:stretch>
            <a:fillRect/>
          </a:stretch>
        </p:blipFill>
        <p:spPr bwMode="auto">
          <a:xfrm>
            <a:off x="1000100" y="5786454"/>
            <a:ext cx="705350" cy="857232"/>
          </a:xfrm>
          <a:prstGeom prst="rect">
            <a:avLst/>
          </a:prstGeom>
          <a:noFill/>
        </p:spPr>
      </p:pic>
      <p:pic>
        <p:nvPicPr>
          <p:cNvPr id="15" name="Picture 38" descr="C:\Documents and Settings\115hsermanni\Local Settings\Temporary Internet Files\Content.IE5\4W3T9RXH\MC900445730[1].wmf">
            <a:extLst>
              <a:ext uri="{FF2B5EF4-FFF2-40B4-BE49-F238E27FC236}">
                <a16:creationId xmlns:a16="http://schemas.microsoft.com/office/drawing/2014/main" id="{8990AC33-1719-48AC-8967-312256AD37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 cstate="print"/>
          <a:srcRect/>
          <a:stretch>
            <a:fillRect/>
          </a:stretch>
        </p:blipFill>
        <p:spPr bwMode="auto">
          <a:xfrm>
            <a:off x="1857356" y="5786454"/>
            <a:ext cx="417421" cy="890208"/>
          </a:xfrm>
          <a:prstGeom prst="rect">
            <a:avLst/>
          </a:prstGeom>
          <a:noFill/>
        </p:spPr>
      </p:pic>
      <p:pic>
        <p:nvPicPr>
          <p:cNvPr id="16" name="Picture 40" descr="C:\Documents and Settings\115hsermanni\Local Settings\Temporary Internet Files\Content.IE5\D2WG5PV6\MC900232913[1].wmf">
            <a:extLst>
              <a:ext uri="{FF2B5EF4-FFF2-40B4-BE49-F238E27FC236}">
                <a16:creationId xmlns:a16="http://schemas.microsoft.com/office/drawing/2014/main" id="{A68186C9-A963-44F3-A3AE-26BD8CE31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 cstate="print"/>
          <a:srcRect/>
          <a:stretch>
            <a:fillRect/>
          </a:stretch>
        </p:blipFill>
        <p:spPr bwMode="auto">
          <a:xfrm>
            <a:off x="2357422" y="5786454"/>
            <a:ext cx="636192" cy="875031"/>
          </a:xfrm>
          <a:prstGeom prst="rect">
            <a:avLst/>
          </a:prstGeom>
          <a:noFill/>
        </p:spPr>
      </p:pic>
      <p:pic>
        <p:nvPicPr>
          <p:cNvPr id="17" name="Picture 31" descr="C:\Documents and Settings\115hsermanni\Local Settings\Temporary Internet Files\Content.IE5\4W3T9RXH\MM900283665[1].gif">
            <a:extLst>
              <a:ext uri="{FF2B5EF4-FFF2-40B4-BE49-F238E27FC236}">
                <a16:creationId xmlns:a16="http://schemas.microsoft.com/office/drawing/2014/main" id="{520F870A-C0B2-4DED-BC59-B7B61DDFA52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1" cstate="print"/>
          <a:srcRect/>
          <a:stretch>
            <a:fillRect/>
          </a:stretch>
        </p:blipFill>
        <p:spPr bwMode="auto">
          <a:xfrm>
            <a:off x="3071802" y="5857892"/>
            <a:ext cx="714380" cy="788278"/>
          </a:xfrm>
          <a:prstGeom prst="rect">
            <a:avLst/>
          </a:prstGeom>
          <a:noFill/>
        </p:spPr>
      </p:pic>
      <p:pic>
        <p:nvPicPr>
          <p:cNvPr id="18" name="Picture 51" descr="C:\Documents and Settings\115hsermanni\Local Settings\Temporary Internet Files\Content.IE5\D2WG5PV6\MC900357981[1].wmf">
            <a:extLst>
              <a:ext uri="{FF2B5EF4-FFF2-40B4-BE49-F238E27FC236}">
                <a16:creationId xmlns:a16="http://schemas.microsoft.com/office/drawing/2014/main" id="{10A8C25B-7D17-4FCE-A12A-4AE1E4F38B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 cstate="print"/>
          <a:srcRect/>
          <a:stretch>
            <a:fillRect/>
          </a:stretch>
        </p:blipFill>
        <p:spPr bwMode="auto">
          <a:xfrm>
            <a:off x="4000496" y="5857892"/>
            <a:ext cx="755065" cy="801199"/>
          </a:xfrm>
          <a:prstGeom prst="rect">
            <a:avLst/>
          </a:prstGeom>
          <a:noFill/>
        </p:spPr>
      </p:pic>
      <p:pic>
        <p:nvPicPr>
          <p:cNvPr id="19" name="Picture 32" descr="C:\Documents and Settings\115hsermanni\Local Settings\Temporary Internet Files\Content.IE5\SN4Y78O4\MM900356712[1].gif">
            <a:extLst>
              <a:ext uri="{FF2B5EF4-FFF2-40B4-BE49-F238E27FC236}">
                <a16:creationId xmlns:a16="http://schemas.microsoft.com/office/drawing/2014/main" id="{E0BE59AF-ACF2-425A-8FCB-9BAD79C3E7FF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3" cstate="print"/>
          <a:srcRect/>
          <a:stretch>
            <a:fillRect/>
          </a:stretch>
        </p:blipFill>
        <p:spPr bwMode="auto">
          <a:xfrm>
            <a:off x="4786314" y="5929330"/>
            <a:ext cx="642942" cy="738186"/>
          </a:xfrm>
          <a:prstGeom prst="rect">
            <a:avLst/>
          </a:prstGeom>
          <a:noFill/>
        </p:spPr>
      </p:pic>
      <p:pic>
        <p:nvPicPr>
          <p:cNvPr id="20" name="Picture 55" descr="C:\Documents and Settings\115hsermanni\Local Settings\Temporary Internet Files\Content.IE5\4W3T9RXH\MC900445738[1].wmf">
            <a:extLst>
              <a:ext uri="{FF2B5EF4-FFF2-40B4-BE49-F238E27FC236}">
                <a16:creationId xmlns:a16="http://schemas.microsoft.com/office/drawing/2014/main" id="{8B5D6C33-7C7D-4236-9A1F-6084B4CFB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print"/>
          <a:srcRect/>
          <a:stretch>
            <a:fillRect/>
          </a:stretch>
        </p:blipFill>
        <p:spPr bwMode="auto">
          <a:xfrm>
            <a:off x="5500694" y="5715016"/>
            <a:ext cx="494675" cy="991693"/>
          </a:xfrm>
          <a:prstGeom prst="rect">
            <a:avLst/>
          </a:prstGeom>
          <a:noFill/>
        </p:spPr>
      </p:pic>
      <p:pic>
        <p:nvPicPr>
          <p:cNvPr id="21" name="Picture 54" descr="C:\Documents and Settings\115hsermanni\Local Settings\Temporary Internet Files\Content.IE5\4W3T9RXH\MC900445740[1].wmf">
            <a:extLst>
              <a:ext uri="{FF2B5EF4-FFF2-40B4-BE49-F238E27FC236}">
                <a16:creationId xmlns:a16="http://schemas.microsoft.com/office/drawing/2014/main" id="{EC638DD4-1336-427F-9B42-B30C03DCA4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print"/>
          <a:srcRect/>
          <a:stretch>
            <a:fillRect/>
          </a:stretch>
        </p:blipFill>
        <p:spPr bwMode="auto">
          <a:xfrm>
            <a:off x="6143636" y="5769753"/>
            <a:ext cx="489304" cy="1088247"/>
          </a:xfrm>
          <a:prstGeom prst="rect">
            <a:avLst/>
          </a:prstGeom>
          <a:noFill/>
        </p:spPr>
      </p:pic>
      <p:pic>
        <p:nvPicPr>
          <p:cNvPr id="22" name="Picture 33" descr="C:\Documents and Settings\115hsermanni\Local Settings\Temporary Internet Files\Content.IE5\BKO92PFZ\MM900356784[1].gif">
            <a:extLst>
              <a:ext uri="{FF2B5EF4-FFF2-40B4-BE49-F238E27FC236}">
                <a16:creationId xmlns:a16="http://schemas.microsoft.com/office/drawing/2014/main" id="{92DEC081-B0A4-4410-B0AA-71390894A0CA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6" cstate="print"/>
          <a:srcRect/>
          <a:stretch>
            <a:fillRect/>
          </a:stretch>
        </p:blipFill>
        <p:spPr bwMode="auto">
          <a:xfrm>
            <a:off x="6715140" y="5857892"/>
            <a:ext cx="683032" cy="814386"/>
          </a:xfrm>
          <a:prstGeom prst="rect">
            <a:avLst/>
          </a:prstGeom>
          <a:noFill/>
        </p:spPr>
      </p:pic>
      <p:pic>
        <p:nvPicPr>
          <p:cNvPr id="23" name="Picture 59" descr="C:\Documents and Settings\115hsermanni\Local Settings\Temporary Internet Files\Content.IE5\4W3T9RXH\MC900059122[1].wmf">
            <a:extLst>
              <a:ext uri="{FF2B5EF4-FFF2-40B4-BE49-F238E27FC236}">
                <a16:creationId xmlns:a16="http://schemas.microsoft.com/office/drawing/2014/main" id="{B074E2D4-A095-47A1-99E2-A2F62B147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7358082" y="5929330"/>
            <a:ext cx="574758" cy="758265"/>
          </a:xfrm>
          <a:prstGeom prst="rect">
            <a:avLst/>
          </a:prstGeom>
          <a:noFill/>
        </p:spPr>
      </p:pic>
      <p:pic>
        <p:nvPicPr>
          <p:cNvPr id="24" name="Picture 57" descr="C:\Documents and Settings\115hsermanni\Local Settings\Temporary Internet Files\Content.IE5\BKO92PFZ\MC900060280[1].wmf">
            <a:extLst>
              <a:ext uri="{FF2B5EF4-FFF2-40B4-BE49-F238E27FC236}">
                <a16:creationId xmlns:a16="http://schemas.microsoft.com/office/drawing/2014/main" id="{F2AFB3FF-CF71-4E8A-B226-D4260D11B6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8" cstate="print"/>
          <a:srcRect/>
          <a:stretch>
            <a:fillRect/>
          </a:stretch>
        </p:blipFill>
        <p:spPr bwMode="auto">
          <a:xfrm>
            <a:off x="7956152" y="5929330"/>
            <a:ext cx="1032613" cy="785818"/>
          </a:xfrm>
          <a:prstGeom prst="rect">
            <a:avLst/>
          </a:prstGeom>
          <a:noFill/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465CC336-37E2-4209-91C9-1F9F0C650987}"/>
              </a:ext>
            </a:extLst>
          </p:cNvPr>
          <p:cNvSpPr txBox="1"/>
          <p:nvPr/>
        </p:nvSpPr>
        <p:spPr>
          <a:xfrm>
            <a:off x="5748031" y="1989086"/>
            <a:ext cx="296737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>
                <a:latin typeface="Comic Sans MS" panose="030F0702030302020204" pitchFamily="66" charset="0"/>
              </a:rPr>
              <a:t>This is our hall. </a:t>
            </a:r>
            <a:r>
              <a:rPr lang="en-GB" sz="2400" b="1" dirty="0" smtClean="0">
                <a:latin typeface="Comic Sans MS" panose="030F0702030302020204" pitchFamily="66" charset="0"/>
              </a:rPr>
              <a:t>This is where you will eat your lunch</a:t>
            </a:r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  <a:p>
            <a:pPr algn="ctr"/>
            <a:endParaRPr lang="en-GB" sz="2400" b="1" dirty="0">
              <a:latin typeface="Comic Sans MS" panose="030F0702030302020204" pitchFamily="66" charset="0"/>
            </a:endParaRPr>
          </a:p>
        </p:txBody>
      </p:sp>
      <p:pic>
        <p:nvPicPr>
          <p:cNvPr id="28" name="Picture 27" descr="dinner 002.jpg"/>
          <p:cNvPicPr>
            <a:picLocks noChangeAspect="1"/>
          </p:cNvPicPr>
          <p:nvPr/>
        </p:nvPicPr>
        <p:blipFill>
          <a:blip r:embed="rId29" cstate="print"/>
          <a:stretch>
            <a:fillRect/>
          </a:stretch>
        </p:blipFill>
        <p:spPr>
          <a:xfrm>
            <a:off x="1358749" y="620688"/>
            <a:ext cx="3933331" cy="496855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pic>
        <p:nvPicPr>
          <p:cNvPr id="26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25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0"/>
          <a:stretch>
            <a:fillRect/>
          </a:stretch>
        </p:blipFill>
        <p:spPr>
          <a:xfrm>
            <a:off x="7231717" y="451674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394196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300" fill="hold"/>
                                        <p:tgtEl>
                                          <p:spTgt spid="2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2250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1153</TotalTime>
  <Words>246</Words>
  <Application>Microsoft Office PowerPoint</Application>
  <PresentationFormat>On-screen Show (4:3)</PresentationFormat>
  <Paragraphs>39</Paragraphs>
  <Slides>11</Slides>
  <Notes>1</Notes>
  <HiddenSlides>0</HiddenSlides>
  <MMClips>12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Comic Sans MS</vt:lpstr>
      <vt:lpstr>Office Theme</vt:lpstr>
      <vt:lpstr>Welcome to  St. Helen’s P.S.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RM plc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 St. Helen’s P.S.</dc:title>
  <dc:creator>115hsermanni</dc:creator>
  <cp:lastModifiedBy>115LiMurray</cp:lastModifiedBy>
  <cp:revision>93</cp:revision>
  <dcterms:created xsi:type="dcterms:W3CDTF">2014-05-22T09:57:07Z</dcterms:created>
  <dcterms:modified xsi:type="dcterms:W3CDTF">2022-03-31T11:00:31Z</dcterms:modified>
</cp:coreProperties>
</file>